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tiff" ContentType="image/tiff"/>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22.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62" r:id="rId1"/>
  </p:sldMasterIdLst>
  <p:notesMasterIdLst>
    <p:notesMasterId r:id="rId67"/>
  </p:notesMasterIdLst>
  <p:sldIdLst>
    <p:sldId id="256" r:id="rId2"/>
    <p:sldId id="291" r:id="rId3"/>
    <p:sldId id="641" r:id="rId4"/>
    <p:sldId id="584" r:id="rId5"/>
    <p:sldId id="603" r:id="rId6"/>
    <p:sldId id="605" r:id="rId7"/>
    <p:sldId id="604" r:id="rId8"/>
    <p:sldId id="616" r:id="rId9"/>
    <p:sldId id="725" r:id="rId10"/>
    <p:sldId id="608" r:id="rId11"/>
    <p:sldId id="609" r:id="rId12"/>
    <p:sldId id="610" r:id="rId13"/>
    <p:sldId id="611" r:id="rId14"/>
    <p:sldId id="612" r:id="rId15"/>
    <p:sldId id="614" r:id="rId16"/>
    <p:sldId id="615" r:id="rId17"/>
    <p:sldId id="617" r:id="rId18"/>
    <p:sldId id="764" r:id="rId19"/>
    <p:sldId id="691" r:id="rId20"/>
    <p:sldId id="719" r:id="rId21"/>
    <p:sldId id="618" r:id="rId22"/>
    <p:sldId id="722" r:id="rId23"/>
    <p:sldId id="619" r:id="rId24"/>
    <p:sldId id="620" r:id="rId25"/>
    <p:sldId id="621" r:id="rId26"/>
    <p:sldId id="622" r:id="rId27"/>
    <p:sldId id="627" r:id="rId28"/>
    <p:sldId id="623" r:id="rId29"/>
    <p:sldId id="628" r:id="rId30"/>
    <p:sldId id="624" r:id="rId31"/>
    <p:sldId id="626" r:id="rId32"/>
    <p:sldId id="625" r:id="rId33"/>
    <p:sldId id="720" r:id="rId34"/>
    <p:sldId id="765" r:id="rId35"/>
    <p:sldId id="727" r:id="rId36"/>
    <p:sldId id="728" r:id="rId37"/>
    <p:sldId id="729" r:id="rId38"/>
    <p:sldId id="730" r:id="rId39"/>
    <p:sldId id="731" r:id="rId40"/>
    <p:sldId id="732" r:id="rId41"/>
    <p:sldId id="733" r:id="rId42"/>
    <p:sldId id="734" r:id="rId43"/>
    <p:sldId id="735" r:id="rId44"/>
    <p:sldId id="736" r:id="rId45"/>
    <p:sldId id="737" r:id="rId46"/>
    <p:sldId id="738" r:id="rId47"/>
    <p:sldId id="739" r:id="rId48"/>
    <p:sldId id="740" r:id="rId49"/>
    <p:sldId id="741" r:id="rId50"/>
    <p:sldId id="742" r:id="rId51"/>
    <p:sldId id="743" r:id="rId52"/>
    <p:sldId id="744" r:id="rId53"/>
    <p:sldId id="745" r:id="rId54"/>
    <p:sldId id="766" r:id="rId55"/>
    <p:sldId id="746" r:id="rId56"/>
    <p:sldId id="747" r:id="rId57"/>
    <p:sldId id="748" r:id="rId58"/>
    <p:sldId id="749" r:id="rId59"/>
    <p:sldId id="750" r:id="rId60"/>
    <p:sldId id="752" r:id="rId61"/>
    <p:sldId id="753" r:id="rId62"/>
    <p:sldId id="755" r:id="rId63"/>
    <p:sldId id="756" r:id="rId64"/>
    <p:sldId id="762" r:id="rId65"/>
    <p:sldId id="757" r:id="rId66"/>
  </p:sldIdLst>
  <p:sldSz cx="12192000" cy="6858000"/>
  <p:notesSz cx="6858000" cy="12192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521415D9-36F7-43E2-AB2F-B90AF26B5E84}">
      <p14:sectionLst xmlns:p14="http://schemas.microsoft.com/office/powerpoint/2010/main">
        <p14:section name="Default Section" id="{7DA052DE-28D6-9D42-8EAA-D1AB7F87455F}">
          <p14:sldIdLst>
            <p14:sldId id="256"/>
          </p14:sldIdLst>
        </p14:section>
        <p14:section name="Default Section" id="{65276A42-FA61-7148-8D81-794A10864F00}">
          <p14:sldIdLst>
            <p14:sldId id="291"/>
            <p14:sldId id="641"/>
            <p14:sldId id="584"/>
            <p14:sldId id="603"/>
            <p14:sldId id="605"/>
            <p14:sldId id="604"/>
            <p14:sldId id="616"/>
          </p14:sldIdLst>
        </p14:section>
        <p14:section name="txn-schedules" id="{3506AF2C-09F6-BE4D-A66A-10DF2B86DB01}">
          <p14:sldIdLst>
            <p14:sldId id="725"/>
            <p14:sldId id="608"/>
            <p14:sldId id="609"/>
            <p14:sldId id="610"/>
            <p14:sldId id="611"/>
            <p14:sldId id="612"/>
            <p14:sldId id="614"/>
            <p14:sldId id="615"/>
            <p14:sldId id="617"/>
          </p14:sldIdLst>
        </p14:section>
        <p14:section name="2PL" id="{7FAA916B-1262-EC41-A689-52964DEFE8DF}">
          <p14:sldIdLst>
            <p14:sldId id="764"/>
            <p14:sldId id="691"/>
            <p14:sldId id="719"/>
            <p14:sldId id="618"/>
            <p14:sldId id="722"/>
            <p14:sldId id="619"/>
            <p14:sldId id="620"/>
            <p14:sldId id="621"/>
            <p14:sldId id="622"/>
            <p14:sldId id="627"/>
            <p14:sldId id="623"/>
            <p14:sldId id="628"/>
            <p14:sldId id="624"/>
            <p14:sldId id="626"/>
            <p14:sldId id="625"/>
            <p14:sldId id="720"/>
          </p14:sldIdLst>
        </p14:section>
        <p14:section name="OCC" id="{69B11CDC-7B87-AB42-954F-06992FC1BE54}">
          <p14:sldIdLst>
            <p14:sldId id="765"/>
            <p14:sldId id="727"/>
            <p14:sldId id="728"/>
            <p14:sldId id="729"/>
            <p14:sldId id="730"/>
            <p14:sldId id="731"/>
            <p14:sldId id="732"/>
            <p14:sldId id="733"/>
            <p14:sldId id="734"/>
            <p14:sldId id="735"/>
            <p14:sldId id="736"/>
            <p14:sldId id="737"/>
            <p14:sldId id="738"/>
            <p14:sldId id="739"/>
            <p14:sldId id="740"/>
            <p14:sldId id="741"/>
            <p14:sldId id="742"/>
            <p14:sldId id="743"/>
            <p14:sldId id="744"/>
            <p14:sldId id="745"/>
          </p14:sldIdLst>
        </p14:section>
        <p14:section name="mvcc" id="{69A0344D-E2D7-BE47-9748-F3CA154F38CE}">
          <p14:sldIdLst>
            <p14:sldId id="766"/>
            <p14:sldId id="746"/>
            <p14:sldId id="747"/>
            <p14:sldId id="748"/>
            <p14:sldId id="749"/>
            <p14:sldId id="750"/>
            <p14:sldId id="752"/>
            <p14:sldId id="753"/>
            <p14:sldId id="755"/>
            <p14:sldId id="756"/>
            <p14:sldId id="762"/>
            <p14:sldId id="757"/>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100" roundtripDataSignature="AMtx7mibfN4f548zDOY06aDcARMr45pW6w=="/>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182"/>
    <p:restoredTop sz="83909"/>
  </p:normalViewPr>
  <p:slideViewPr>
    <p:cSldViewPr snapToGrid="0">
      <p:cViewPr varScale="1">
        <p:scale>
          <a:sx n="100" d="100"/>
          <a:sy n="100" d="100"/>
        </p:scale>
        <p:origin x="992" y="176"/>
      </p:cViewPr>
      <p:guideLst>
        <p:guide orient="horz" pos="2160"/>
        <p:guide pos="2880"/>
      </p:guideLst>
    </p:cSldViewPr>
  </p:slideViewPr>
  <p:notesTextViewPr>
    <p:cViewPr>
      <p:scale>
        <a:sx n="140" d="100"/>
        <a:sy n="140" d="100"/>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102"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100" Type="http://customschemas.google.com/relationships/presentationmetadata" Target="metadata"/><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notesMaster" Target="notesMasters/notesMaster1.xml"/><Relationship Id="rId103"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10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104"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0" i="0" u="none" strike="noStrike" kern="1200" spc="0" baseline="0">
                <a:solidFill>
                  <a:schemeClr val="tx1"/>
                </a:solidFill>
                <a:latin typeface="+mn-lt"/>
                <a:ea typeface="+mn-ea"/>
                <a:cs typeface="+mn-cs"/>
              </a:defRPr>
            </a:pPr>
            <a:r>
              <a:rPr lang="en-US" sz="2000"/>
              <a:t>2PL</a:t>
            </a:r>
          </a:p>
        </c:rich>
      </c:tx>
      <c:layout>
        <c:manualLayout>
          <c:xMode val="edge"/>
          <c:yMode val="edge"/>
          <c:x val="0.32919842531156729"/>
          <c:y val="3.4672796094773584E-2"/>
        </c:manualLayout>
      </c:layout>
      <c:overlay val="0"/>
      <c:spPr>
        <a:noFill/>
        <a:ln>
          <a:solidFill>
            <a:schemeClr val="tx1"/>
          </a:solidFill>
        </a:ln>
        <a:effectLst/>
      </c:spPr>
      <c:txPr>
        <a:bodyPr rot="0" spcFirstLastPara="1" vertOverflow="ellipsis" vert="horz" wrap="square" anchor="ctr" anchorCtr="1"/>
        <a:lstStyle/>
        <a:p>
          <a:pPr>
            <a:defRPr sz="2000" b="0" i="0" u="none" strike="noStrike" kern="1200" spc="0" baseline="0">
              <a:solidFill>
                <a:schemeClr val="tx1"/>
              </a:solidFill>
              <a:latin typeface="+mn-lt"/>
              <a:ea typeface="+mn-ea"/>
              <a:cs typeface="+mn-cs"/>
            </a:defRPr>
          </a:pPr>
          <a:endParaRPr lang="en-CH"/>
        </a:p>
      </c:txPr>
    </c:title>
    <c:autoTitleDeleted val="0"/>
    <c:plotArea>
      <c:layout>
        <c:manualLayout>
          <c:layoutTarget val="inner"/>
          <c:xMode val="edge"/>
          <c:yMode val="edge"/>
          <c:x val="0.11332026564915883"/>
          <c:y val="8.4858111629510138E-2"/>
          <c:w val="0.8559198045695513"/>
          <c:h val="0.85712826326641212"/>
        </c:manualLayout>
      </c:layout>
      <c:areaChart>
        <c:grouping val="standard"/>
        <c:varyColors val="0"/>
        <c:ser>
          <c:idx val="0"/>
          <c:order val="0"/>
          <c:tx>
            <c:strRef>
              <c:f>Sheet1!$H$6</c:f>
              <c:strCache>
                <c:ptCount val="1"/>
                <c:pt idx="0">
                  <c:v>num locks</c:v>
                </c:pt>
              </c:strCache>
            </c:strRef>
          </c:tx>
          <c:spPr>
            <a:solidFill>
              <a:schemeClr val="accent1"/>
            </a:solidFill>
            <a:ln w="25400">
              <a:noFill/>
            </a:ln>
            <a:effectLst/>
          </c:spPr>
          <c:val>
            <c:numRef>
              <c:f>Sheet1!$H$7:$H$15</c:f>
              <c:numCache>
                <c:formatCode>General</c:formatCode>
                <c:ptCount val="9"/>
                <c:pt idx="0">
                  <c:v>0</c:v>
                </c:pt>
                <c:pt idx="1">
                  <c:v>1</c:v>
                </c:pt>
                <c:pt idx="2">
                  <c:v>2</c:v>
                </c:pt>
                <c:pt idx="3">
                  <c:v>4</c:v>
                </c:pt>
                <c:pt idx="4">
                  <c:v>4</c:v>
                </c:pt>
                <c:pt idx="5">
                  <c:v>4</c:v>
                </c:pt>
                <c:pt idx="6">
                  <c:v>2</c:v>
                </c:pt>
                <c:pt idx="7">
                  <c:v>1</c:v>
                </c:pt>
              </c:numCache>
            </c:numRef>
          </c:val>
          <c:extLst>
            <c:ext xmlns:c16="http://schemas.microsoft.com/office/drawing/2014/chart" uri="{C3380CC4-5D6E-409C-BE32-E72D297353CC}">
              <c16:uniqueId val="{00000000-14A9-124D-914E-B94F05B562B0}"/>
            </c:ext>
          </c:extLst>
        </c:ser>
        <c:ser>
          <c:idx val="1"/>
          <c:order val="1"/>
          <c:tx>
            <c:strRef>
              <c:f>Sheet1!$I$6</c:f>
              <c:strCache>
                <c:ptCount val="1"/>
              </c:strCache>
            </c:strRef>
          </c:tx>
          <c:spPr>
            <a:solidFill>
              <a:schemeClr val="accent2"/>
            </a:solidFill>
            <a:ln w="25400">
              <a:noFill/>
            </a:ln>
            <a:effectLst/>
          </c:spPr>
          <c:val>
            <c:numRef>
              <c:f>Sheet1!$I$7:$I$15</c:f>
              <c:numCache>
                <c:formatCode>General</c:formatCode>
                <c:ptCount val="9"/>
                <c:pt idx="4">
                  <c:v>4</c:v>
                </c:pt>
                <c:pt idx="5">
                  <c:v>4</c:v>
                </c:pt>
                <c:pt idx="6">
                  <c:v>2</c:v>
                </c:pt>
                <c:pt idx="7">
                  <c:v>1</c:v>
                </c:pt>
              </c:numCache>
            </c:numRef>
          </c:val>
          <c:extLst>
            <c:ext xmlns:c16="http://schemas.microsoft.com/office/drawing/2014/chart" uri="{C3380CC4-5D6E-409C-BE32-E72D297353CC}">
              <c16:uniqueId val="{00000001-14A9-124D-914E-B94F05B562B0}"/>
            </c:ext>
          </c:extLst>
        </c:ser>
        <c:dLbls>
          <c:showLegendKey val="0"/>
          <c:showVal val="0"/>
          <c:showCatName val="0"/>
          <c:showSerName val="0"/>
          <c:showPercent val="0"/>
          <c:showBubbleSize val="0"/>
        </c:dLbls>
        <c:axId val="1948141727"/>
        <c:axId val="1948143439"/>
      </c:areaChart>
      <c:catAx>
        <c:axId val="1948141727"/>
        <c:scaling>
          <c:orientation val="minMax"/>
        </c:scaling>
        <c:delete val="0"/>
        <c:axPos val="b"/>
        <c:numFmt formatCode="General" sourceLinked="1"/>
        <c:majorTickMark val="out"/>
        <c:minorTickMark val="none"/>
        <c:tickLblPos val="none"/>
        <c:spPr>
          <a:noFill/>
          <a:ln w="9525" cap="flat" cmpd="sng" algn="ctr">
            <a:solidFill>
              <a:schemeClr val="tx1"/>
            </a:solidFill>
            <a:round/>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CH"/>
          </a:p>
        </c:txPr>
        <c:crossAx val="1948143439"/>
        <c:crosses val="autoZero"/>
        <c:auto val="1"/>
        <c:lblAlgn val="ctr"/>
        <c:lblOffset val="100"/>
        <c:noMultiLvlLbl val="0"/>
      </c:catAx>
      <c:valAx>
        <c:axId val="1948143439"/>
        <c:scaling>
          <c:orientation val="minMax"/>
        </c:scaling>
        <c:delete val="0"/>
        <c:axPos val="l"/>
        <c:title>
          <c:tx>
            <c:rich>
              <a:bodyPr rot="-5400000" spcFirstLastPara="1" vertOverflow="ellipsis" vert="horz" wrap="square" anchor="ctr" anchorCtr="1"/>
              <a:lstStyle/>
              <a:p>
                <a:pPr>
                  <a:defRPr sz="1000" b="0" i="0" u="none" strike="noStrike" kern="1200" baseline="0">
                    <a:solidFill>
                      <a:schemeClr val="tx1"/>
                    </a:solidFill>
                    <a:latin typeface="+mn-lt"/>
                    <a:ea typeface="+mn-ea"/>
                    <a:cs typeface="+mn-cs"/>
                  </a:defRPr>
                </a:pPr>
                <a:r>
                  <a:rPr lang="en-GB" sz="1600"/>
                  <a:t># of Locks</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en-CH"/>
            </a:p>
          </c:txPr>
        </c:title>
        <c:numFmt formatCode="General" sourceLinked="1"/>
        <c:majorTickMark val="out"/>
        <c:minorTickMark val="none"/>
        <c:tickLblPos val="none"/>
        <c:spPr>
          <a:noFill/>
          <a:ln>
            <a:solidFill>
              <a:schemeClr val="tx1"/>
            </a:solidFill>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CH"/>
          </a:p>
        </c:txPr>
        <c:crossAx val="1948141727"/>
        <c:crosses val="autoZero"/>
        <c:crossBetween val="midCat"/>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CH"/>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solidFill>
                <a:latin typeface="+mn-lt"/>
                <a:ea typeface="+mn-ea"/>
                <a:cs typeface="+mn-cs"/>
              </a:defRPr>
            </a:pPr>
            <a:r>
              <a:rPr lang="en-US" sz="2000" dirty="0"/>
              <a:t>Strict 2PL</a:t>
            </a:r>
          </a:p>
        </c:rich>
      </c:tx>
      <c:layout>
        <c:manualLayout>
          <c:xMode val="edge"/>
          <c:yMode val="edge"/>
          <c:x val="0.32919842531156729"/>
          <c:y val="3.4672796094773584E-2"/>
        </c:manualLayout>
      </c:layout>
      <c:overlay val="0"/>
      <c:spPr>
        <a:noFill/>
        <a:ln>
          <a:solidFill>
            <a:schemeClr val="tx1"/>
          </a:solidFill>
        </a:ln>
        <a:effectLst/>
      </c:spPr>
      <c:txPr>
        <a:bodyPr rot="0" spcFirstLastPara="1" vertOverflow="ellipsis" vert="horz" wrap="square" anchor="ctr" anchorCtr="1"/>
        <a:lstStyle/>
        <a:p>
          <a:pPr>
            <a:defRPr sz="1400" b="0" i="0" u="none" strike="noStrike" kern="1200" spc="0" baseline="0">
              <a:solidFill>
                <a:schemeClr val="tx1"/>
              </a:solidFill>
              <a:latin typeface="+mn-lt"/>
              <a:ea typeface="+mn-ea"/>
              <a:cs typeface="+mn-cs"/>
            </a:defRPr>
          </a:pPr>
          <a:endParaRPr lang="en-CH"/>
        </a:p>
      </c:txPr>
    </c:title>
    <c:autoTitleDeleted val="0"/>
    <c:plotArea>
      <c:layout>
        <c:manualLayout>
          <c:layoutTarget val="inner"/>
          <c:xMode val="edge"/>
          <c:yMode val="edge"/>
          <c:x val="0.11332026564915883"/>
          <c:y val="8.4858111629510138E-2"/>
          <c:w val="0.8559198045695513"/>
          <c:h val="0.85712826326641212"/>
        </c:manualLayout>
      </c:layout>
      <c:areaChart>
        <c:grouping val="standard"/>
        <c:varyColors val="0"/>
        <c:ser>
          <c:idx val="0"/>
          <c:order val="0"/>
          <c:tx>
            <c:strRef>
              <c:f>Sheet1!$E$6</c:f>
              <c:strCache>
                <c:ptCount val="1"/>
                <c:pt idx="0">
                  <c:v>num locks</c:v>
                </c:pt>
              </c:strCache>
            </c:strRef>
          </c:tx>
          <c:spPr>
            <a:solidFill>
              <a:schemeClr val="accent1"/>
            </a:solidFill>
            <a:ln>
              <a:noFill/>
            </a:ln>
            <a:effectLst/>
          </c:spPr>
          <c:val>
            <c:numRef>
              <c:f>Sheet1!$E$7:$E$14</c:f>
              <c:numCache>
                <c:formatCode>General</c:formatCode>
                <c:ptCount val="8"/>
                <c:pt idx="0">
                  <c:v>0</c:v>
                </c:pt>
                <c:pt idx="1">
                  <c:v>1</c:v>
                </c:pt>
                <c:pt idx="2">
                  <c:v>2</c:v>
                </c:pt>
                <c:pt idx="3">
                  <c:v>4</c:v>
                </c:pt>
                <c:pt idx="4">
                  <c:v>4</c:v>
                </c:pt>
                <c:pt idx="5">
                  <c:v>4</c:v>
                </c:pt>
                <c:pt idx="6">
                  <c:v>4</c:v>
                </c:pt>
              </c:numCache>
            </c:numRef>
          </c:val>
          <c:extLst>
            <c:ext xmlns:c16="http://schemas.microsoft.com/office/drawing/2014/chart" uri="{C3380CC4-5D6E-409C-BE32-E72D297353CC}">
              <c16:uniqueId val="{00000000-19FE-6F43-80E6-8457CA3D58FB}"/>
            </c:ext>
          </c:extLst>
        </c:ser>
        <c:ser>
          <c:idx val="1"/>
          <c:order val="1"/>
          <c:tx>
            <c:strRef>
              <c:f>Sheet1!$F$6</c:f>
              <c:strCache>
                <c:ptCount val="1"/>
              </c:strCache>
            </c:strRef>
          </c:tx>
          <c:spPr>
            <a:solidFill>
              <a:schemeClr val="accent2"/>
            </a:solidFill>
            <a:ln w="25400">
              <a:noFill/>
            </a:ln>
            <a:effectLst/>
          </c:spPr>
          <c:val>
            <c:numRef>
              <c:f>Sheet1!$F$7:$F$14</c:f>
              <c:numCache>
                <c:formatCode>General</c:formatCode>
                <c:ptCount val="8"/>
                <c:pt idx="4">
                  <c:v>4</c:v>
                </c:pt>
                <c:pt idx="5">
                  <c:v>4</c:v>
                </c:pt>
                <c:pt idx="6">
                  <c:v>4</c:v>
                </c:pt>
              </c:numCache>
            </c:numRef>
          </c:val>
          <c:extLst>
            <c:ext xmlns:c16="http://schemas.microsoft.com/office/drawing/2014/chart" uri="{C3380CC4-5D6E-409C-BE32-E72D297353CC}">
              <c16:uniqueId val="{00000001-19FE-6F43-80E6-8457CA3D58FB}"/>
            </c:ext>
          </c:extLst>
        </c:ser>
        <c:dLbls>
          <c:showLegendKey val="0"/>
          <c:showVal val="0"/>
          <c:showCatName val="0"/>
          <c:showSerName val="0"/>
          <c:showPercent val="0"/>
          <c:showBubbleSize val="0"/>
        </c:dLbls>
        <c:axId val="1948141727"/>
        <c:axId val="1948143439"/>
      </c:areaChart>
      <c:catAx>
        <c:axId val="1948141727"/>
        <c:scaling>
          <c:orientation val="minMax"/>
        </c:scaling>
        <c:delete val="0"/>
        <c:axPos val="b"/>
        <c:numFmt formatCode="General" sourceLinked="1"/>
        <c:majorTickMark val="out"/>
        <c:minorTickMark val="none"/>
        <c:tickLblPos val="none"/>
        <c:spPr>
          <a:noFill/>
          <a:ln w="9525" cap="flat" cmpd="sng" algn="ctr">
            <a:solidFill>
              <a:schemeClr val="tx1"/>
            </a:solidFill>
            <a:round/>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CH"/>
          </a:p>
        </c:txPr>
        <c:crossAx val="1948143439"/>
        <c:crosses val="autoZero"/>
        <c:auto val="1"/>
        <c:lblAlgn val="ctr"/>
        <c:lblOffset val="100"/>
        <c:noMultiLvlLbl val="0"/>
      </c:catAx>
      <c:valAx>
        <c:axId val="1948143439"/>
        <c:scaling>
          <c:orientation val="minMax"/>
        </c:scaling>
        <c:delete val="0"/>
        <c:axPos val="l"/>
        <c:title>
          <c:tx>
            <c:rich>
              <a:bodyPr rot="-5400000" spcFirstLastPara="1" vertOverflow="ellipsis" vert="horz" wrap="square" anchor="ctr" anchorCtr="1"/>
              <a:lstStyle/>
              <a:p>
                <a:pPr>
                  <a:defRPr sz="1000" b="0" i="0" u="none" strike="noStrike" kern="1200" baseline="0">
                    <a:solidFill>
                      <a:schemeClr val="tx1"/>
                    </a:solidFill>
                    <a:latin typeface="+mn-lt"/>
                    <a:ea typeface="+mn-ea"/>
                    <a:cs typeface="+mn-cs"/>
                  </a:defRPr>
                </a:pPr>
                <a:r>
                  <a:rPr lang="en-GB" sz="1600"/>
                  <a:t># of Locks</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en-CH"/>
            </a:p>
          </c:txPr>
        </c:title>
        <c:numFmt formatCode="General" sourceLinked="1"/>
        <c:majorTickMark val="out"/>
        <c:minorTickMark val="none"/>
        <c:tickLblPos val="none"/>
        <c:spPr>
          <a:noFill/>
          <a:ln>
            <a:solidFill>
              <a:schemeClr val="tx1"/>
            </a:solidFill>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CH"/>
          </a:p>
        </c:txPr>
        <c:crossAx val="1948141727"/>
        <c:crosses val="autoZero"/>
        <c:crossBetween val="midCat"/>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CH"/>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0" i="0" u="none" strike="noStrike" kern="1200" spc="0" baseline="0">
                <a:solidFill>
                  <a:schemeClr val="tx1"/>
                </a:solidFill>
                <a:latin typeface="+mn-lt"/>
                <a:ea typeface="+mn-ea"/>
                <a:cs typeface="+mn-cs"/>
              </a:defRPr>
            </a:pPr>
            <a:r>
              <a:rPr lang="en-US" sz="2000"/>
              <a:t>2PL</a:t>
            </a:r>
          </a:p>
        </c:rich>
      </c:tx>
      <c:layout>
        <c:manualLayout>
          <c:xMode val="edge"/>
          <c:yMode val="edge"/>
          <c:x val="0.32919842531156729"/>
          <c:y val="3.4672796094773584E-2"/>
        </c:manualLayout>
      </c:layout>
      <c:overlay val="0"/>
      <c:spPr>
        <a:noFill/>
        <a:ln>
          <a:solidFill>
            <a:schemeClr val="tx1"/>
          </a:solidFill>
        </a:ln>
        <a:effectLst/>
      </c:spPr>
      <c:txPr>
        <a:bodyPr rot="0" spcFirstLastPara="1" vertOverflow="ellipsis" vert="horz" wrap="square" anchor="ctr" anchorCtr="1"/>
        <a:lstStyle/>
        <a:p>
          <a:pPr>
            <a:defRPr sz="2000" b="0" i="0" u="none" strike="noStrike" kern="1200" spc="0" baseline="0">
              <a:solidFill>
                <a:schemeClr val="tx1"/>
              </a:solidFill>
              <a:latin typeface="+mn-lt"/>
              <a:ea typeface="+mn-ea"/>
              <a:cs typeface="+mn-cs"/>
            </a:defRPr>
          </a:pPr>
          <a:endParaRPr lang="en-CH"/>
        </a:p>
      </c:txPr>
    </c:title>
    <c:autoTitleDeleted val="0"/>
    <c:plotArea>
      <c:layout>
        <c:manualLayout>
          <c:layoutTarget val="inner"/>
          <c:xMode val="edge"/>
          <c:yMode val="edge"/>
          <c:x val="0.11332026564915883"/>
          <c:y val="8.4858111629510138E-2"/>
          <c:w val="0.8559198045695513"/>
          <c:h val="0.85712826326641212"/>
        </c:manualLayout>
      </c:layout>
      <c:areaChart>
        <c:grouping val="standard"/>
        <c:varyColors val="0"/>
        <c:ser>
          <c:idx val="0"/>
          <c:order val="0"/>
          <c:tx>
            <c:strRef>
              <c:f>Sheet1!$H$6</c:f>
              <c:strCache>
                <c:ptCount val="1"/>
                <c:pt idx="0">
                  <c:v>num locks</c:v>
                </c:pt>
              </c:strCache>
            </c:strRef>
          </c:tx>
          <c:spPr>
            <a:solidFill>
              <a:schemeClr val="accent1"/>
            </a:solidFill>
            <a:ln w="25400">
              <a:noFill/>
            </a:ln>
            <a:effectLst/>
          </c:spPr>
          <c:val>
            <c:numRef>
              <c:f>Sheet1!$H$7:$H$15</c:f>
              <c:numCache>
                <c:formatCode>General</c:formatCode>
                <c:ptCount val="9"/>
                <c:pt idx="0">
                  <c:v>0</c:v>
                </c:pt>
                <c:pt idx="1">
                  <c:v>1</c:v>
                </c:pt>
                <c:pt idx="2">
                  <c:v>2</c:v>
                </c:pt>
                <c:pt idx="3">
                  <c:v>4</c:v>
                </c:pt>
                <c:pt idx="4">
                  <c:v>4</c:v>
                </c:pt>
                <c:pt idx="5">
                  <c:v>4</c:v>
                </c:pt>
                <c:pt idx="6">
                  <c:v>2</c:v>
                </c:pt>
                <c:pt idx="7">
                  <c:v>1</c:v>
                </c:pt>
              </c:numCache>
            </c:numRef>
          </c:val>
          <c:extLst>
            <c:ext xmlns:c16="http://schemas.microsoft.com/office/drawing/2014/chart" uri="{C3380CC4-5D6E-409C-BE32-E72D297353CC}">
              <c16:uniqueId val="{00000000-FBF1-5742-BD65-73AE4744334C}"/>
            </c:ext>
          </c:extLst>
        </c:ser>
        <c:ser>
          <c:idx val="1"/>
          <c:order val="1"/>
          <c:tx>
            <c:strRef>
              <c:f>Sheet1!$I$6</c:f>
              <c:strCache>
                <c:ptCount val="1"/>
              </c:strCache>
            </c:strRef>
          </c:tx>
          <c:spPr>
            <a:solidFill>
              <a:schemeClr val="accent2"/>
            </a:solidFill>
            <a:ln w="25400">
              <a:noFill/>
            </a:ln>
            <a:effectLst/>
          </c:spPr>
          <c:val>
            <c:numRef>
              <c:f>Sheet1!$I$7:$I$15</c:f>
              <c:numCache>
                <c:formatCode>General</c:formatCode>
                <c:ptCount val="9"/>
                <c:pt idx="4">
                  <c:v>4</c:v>
                </c:pt>
                <c:pt idx="5">
                  <c:v>4</c:v>
                </c:pt>
                <c:pt idx="6">
                  <c:v>2</c:v>
                </c:pt>
                <c:pt idx="7">
                  <c:v>1</c:v>
                </c:pt>
              </c:numCache>
            </c:numRef>
          </c:val>
          <c:extLst>
            <c:ext xmlns:c16="http://schemas.microsoft.com/office/drawing/2014/chart" uri="{C3380CC4-5D6E-409C-BE32-E72D297353CC}">
              <c16:uniqueId val="{00000001-FBF1-5742-BD65-73AE4744334C}"/>
            </c:ext>
          </c:extLst>
        </c:ser>
        <c:dLbls>
          <c:showLegendKey val="0"/>
          <c:showVal val="0"/>
          <c:showCatName val="0"/>
          <c:showSerName val="0"/>
          <c:showPercent val="0"/>
          <c:showBubbleSize val="0"/>
        </c:dLbls>
        <c:axId val="1948141727"/>
        <c:axId val="1948143439"/>
      </c:areaChart>
      <c:catAx>
        <c:axId val="1948141727"/>
        <c:scaling>
          <c:orientation val="minMax"/>
        </c:scaling>
        <c:delete val="0"/>
        <c:axPos val="b"/>
        <c:numFmt formatCode="General" sourceLinked="1"/>
        <c:majorTickMark val="out"/>
        <c:minorTickMark val="none"/>
        <c:tickLblPos val="none"/>
        <c:spPr>
          <a:noFill/>
          <a:ln w="9525" cap="flat" cmpd="sng" algn="ctr">
            <a:solidFill>
              <a:schemeClr val="tx1"/>
            </a:solidFill>
            <a:round/>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CH"/>
          </a:p>
        </c:txPr>
        <c:crossAx val="1948143439"/>
        <c:crosses val="autoZero"/>
        <c:auto val="1"/>
        <c:lblAlgn val="ctr"/>
        <c:lblOffset val="100"/>
        <c:noMultiLvlLbl val="0"/>
      </c:catAx>
      <c:valAx>
        <c:axId val="1948143439"/>
        <c:scaling>
          <c:orientation val="minMax"/>
        </c:scaling>
        <c:delete val="0"/>
        <c:axPos val="l"/>
        <c:title>
          <c:tx>
            <c:rich>
              <a:bodyPr rot="-5400000" spcFirstLastPara="1" vertOverflow="ellipsis" vert="horz" wrap="square" anchor="ctr" anchorCtr="1"/>
              <a:lstStyle/>
              <a:p>
                <a:pPr>
                  <a:defRPr sz="1000" b="0" i="0" u="none" strike="noStrike" kern="1200" baseline="0">
                    <a:solidFill>
                      <a:schemeClr val="tx1"/>
                    </a:solidFill>
                    <a:latin typeface="+mn-lt"/>
                    <a:ea typeface="+mn-ea"/>
                    <a:cs typeface="+mn-cs"/>
                  </a:defRPr>
                </a:pPr>
                <a:r>
                  <a:rPr lang="en-GB" sz="1600"/>
                  <a:t># of Locks</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en-CH"/>
            </a:p>
          </c:txPr>
        </c:title>
        <c:numFmt formatCode="General" sourceLinked="1"/>
        <c:majorTickMark val="out"/>
        <c:minorTickMark val="none"/>
        <c:tickLblPos val="none"/>
        <c:spPr>
          <a:noFill/>
          <a:ln>
            <a:solidFill>
              <a:schemeClr val="tx1"/>
            </a:solidFill>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CH"/>
          </a:p>
        </c:txPr>
        <c:crossAx val="1948141727"/>
        <c:crosses val="autoZero"/>
        <c:crossBetween val="midCat"/>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CH"/>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7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ln w="9525" cap="flat" cmpd="sng" algn="ctr">
        <a:solidFill>
          <a:schemeClr val="tx1">
            <a:lumMod val="15000"/>
            <a:lumOff val="85000"/>
          </a:schemeClr>
        </a:solidFill>
        <a:round/>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7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ln w="9525" cap="flat" cmpd="sng" algn="ctr">
        <a:solidFill>
          <a:schemeClr val="tx1">
            <a:lumMod val="15000"/>
            <a:lumOff val="85000"/>
          </a:schemeClr>
        </a:solidFill>
        <a:round/>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7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ln w="9525" cap="flat" cmpd="sng" algn="ctr">
        <a:solidFill>
          <a:schemeClr val="tx1">
            <a:lumMod val="15000"/>
            <a:lumOff val="85000"/>
          </a:schemeClr>
        </a:solidFill>
        <a:round/>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2" y="1"/>
            <a:ext cx="3076917" cy="512059"/>
          </a:xfrm>
          <a:prstGeom prst="rect">
            <a:avLst/>
          </a:prstGeom>
          <a:noFill/>
          <a:ln>
            <a:noFill/>
          </a:ln>
        </p:spPr>
        <p:txBody>
          <a:bodyPr spcFirstLastPara="1" wrap="square" lIns="94700" tIns="47350" rIns="94700" bIns="4735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24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24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24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24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24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24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24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24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4020727" y="1"/>
            <a:ext cx="3076917" cy="512059"/>
          </a:xfrm>
          <a:prstGeom prst="rect">
            <a:avLst/>
          </a:prstGeom>
          <a:noFill/>
          <a:ln>
            <a:noFill/>
          </a:ln>
        </p:spPr>
        <p:txBody>
          <a:bodyPr spcFirstLastPara="1" wrap="square" lIns="94700" tIns="47350" rIns="94700" bIns="4735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24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24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24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24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24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24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24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24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136525" y="765175"/>
            <a:ext cx="6826250" cy="3840163"/>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6" name="Google Shape;6;n"/>
          <p:cNvSpPr txBox="1">
            <a:spLocks noGrp="1"/>
          </p:cNvSpPr>
          <p:nvPr>
            <p:ph type="body" idx="1"/>
          </p:nvPr>
        </p:nvSpPr>
        <p:spPr>
          <a:xfrm>
            <a:off x="709931" y="4862101"/>
            <a:ext cx="5679440" cy="4605249"/>
          </a:xfrm>
          <a:prstGeom prst="rect">
            <a:avLst/>
          </a:prstGeom>
          <a:noFill/>
          <a:ln>
            <a:noFill/>
          </a:ln>
        </p:spPr>
        <p:txBody>
          <a:bodyPr spcFirstLastPara="1" wrap="square" lIns="94700" tIns="47350" rIns="94700" bIns="47350" anchor="t" anchorCtr="0">
            <a:noAutofit/>
          </a:bodyPr>
          <a:lstStyle>
            <a:lvl1pPr marL="457200" marR="0" lvl="0" indent="-228600" algn="l" rtl="0">
              <a:lnSpc>
                <a:spcPct val="100000"/>
              </a:lnSpc>
              <a:spcBef>
                <a:spcPts val="36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L="914400" marR="0" lvl="1" indent="-228600" algn="l" rtl="0">
              <a:lnSpc>
                <a:spcPct val="100000"/>
              </a:lnSpc>
              <a:spcBef>
                <a:spcPts val="36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2pPr>
            <a:lvl3pPr marL="1371600" marR="0" lvl="2" indent="-228600" algn="l" rtl="0">
              <a:lnSpc>
                <a:spcPct val="100000"/>
              </a:lnSpc>
              <a:spcBef>
                <a:spcPts val="36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3pPr>
            <a:lvl4pPr marL="1828800" marR="0" lvl="3" indent="-228600" algn="l" rtl="0">
              <a:lnSpc>
                <a:spcPct val="100000"/>
              </a:lnSpc>
              <a:spcBef>
                <a:spcPts val="36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4pPr>
            <a:lvl5pPr marL="2286000" marR="0" lvl="4" indent="-228600" algn="l" rtl="0">
              <a:lnSpc>
                <a:spcPct val="100000"/>
              </a:lnSpc>
              <a:spcBef>
                <a:spcPts val="36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2" y="9720920"/>
            <a:ext cx="3076917" cy="512059"/>
          </a:xfrm>
          <a:prstGeom prst="rect">
            <a:avLst/>
          </a:prstGeom>
          <a:noFill/>
          <a:ln>
            <a:noFill/>
          </a:ln>
        </p:spPr>
        <p:txBody>
          <a:bodyPr spcFirstLastPara="1" wrap="square" lIns="94700" tIns="47350" rIns="94700" bIns="4735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24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24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24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24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24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24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24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24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4020727" y="9720920"/>
            <a:ext cx="3076917" cy="512059"/>
          </a:xfrm>
          <a:prstGeom prst="rect">
            <a:avLst/>
          </a:prstGeom>
          <a:noFill/>
          <a:ln>
            <a:noFill/>
          </a:ln>
        </p:spPr>
        <p:txBody>
          <a:bodyPr spcFirstLastPara="1" wrap="square" lIns="94700" tIns="47350" rIns="94700" bIns="4735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Arial"/>
                <a:ea typeface="Arial"/>
                <a:cs typeface="Arial"/>
                <a:sym typeface="Arial"/>
              </a:rPr>
              <a:t>‹#›</a:t>
            </a:fld>
            <a:endParaRPr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1:notes"/>
          <p:cNvSpPr txBox="1">
            <a:spLocks noGrp="1"/>
          </p:cNvSpPr>
          <p:nvPr>
            <p:ph type="body" idx="1"/>
          </p:nvPr>
        </p:nvSpPr>
        <p:spPr>
          <a:xfrm>
            <a:off x="709931" y="4862101"/>
            <a:ext cx="5679440" cy="4605249"/>
          </a:xfrm>
          <a:prstGeom prst="rect">
            <a:avLst/>
          </a:prstGeom>
        </p:spPr>
        <p:txBody>
          <a:bodyPr spcFirstLastPara="1" wrap="square" lIns="94700" tIns="47350" rIns="94700" bIns="47350" anchor="t" anchorCtr="0">
            <a:noAutofit/>
          </a:bodyPr>
          <a:lstStyle/>
          <a:p>
            <a:pPr marL="0" lvl="0" indent="0" algn="l" rtl="0">
              <a:spcBef>
                <a:spcPts val="0"/>
              </a:spcBef>
              <a:spcAft>
                <a:spcPts val="0"/>
              </a:spcAft>
              <a:buNone/>
            </a:pPr>
            <a:endParaRPr/>
          </a:p>
        </p:txBody>
      </p:sp>
      <p:sp>
        <p:nvSpPr>
          <p:cNvPr id="95" name="Google Shape;95;p1:notes"/>
          <p:cNvSpPr>
            <a:spLocks noGrp="1" noRot="1" noChangeAspect="1"/>
          </p:cNvSpPr>
          <p:nvPr>
            <p:ph type="sldImg" idx="2"/>
          </p:nvPr>
        </p:nvSpPr>
        <p:spPr>
          <a:xfrm>
            <a:off x="136525" y="765175"/>
            <a:ext cx="6826250" cy="3840163"/>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Rot="1" noChangeAspect="1" noChangeArrowheads="1" noTextEdit="1"/>
          </p:cNvSpPr>
          <p:nvPr>
            <p:ph type="sldImg"/>
          </p:nvPr>
        </p:nvSpPr>
        <p:spPr>
          <a:xfrm>
            <a:off x="390525" y="692150"/>
            <a:ext cx="6153150" cy="3462338"/>
          </a:xfrm>
          <a:ln cap="flat"/>
        </p:spPr>
      </p:sp>
      <p:sp>
        <p:nvSpPr>
          <p:cNvPr id="12291" name="Rectangle 3"/>
          <p:cNvSpPr>
            <a:spLocks noGrp="1" noChangeArrowheads="1"/>
          </p:cNvSpPr>
          <p:nvPr>
            <p:ph type="body" idx="1"/>
          </p:nvPr>
        </p:nvSpPr>
        <p:spPr>
          <a:ln/>
        </p:spPr>
        <p:txBody>
          <a:bodyPr/>
          <a:lstStyle/>
          <a:p>
            <a:pPr>
              <a:defRPr/>
            </a:pPr>
            <a:r>
              <a:rPr lang="en-US" dirty="0">
                <a:ea typeface="ＭＳ Ｐゴシック" charset="0"/>
                <a:cs typeface="+mn-cs"/>
              </a:rPr>
              <a:t>Let’s see an example</a:t>
            </a:r>
            <a:r>
              <a:rPr lang="en-US" baseline="0" dirty="0">
                <a:ea typeface="ＭＳ Ｐゴシック" charset="0"/>
                <a:cs typeface="+mn-cs"/>
              </a:rPr>
              <a:t> of this schedule</a:t>
            </a:r>
            <a:r>
              <a:rPr lang="en-US" dirty="0">
                <a:ea typeface="ＭＳ Ｐゴシック" charset="0"/>
                <a:cs typeface="+mn-cs"/>
              </a:rPr>
              <a:t>.</a:t>
            </a:r>
          </a:p>
          <a:p>
            <a:pPr>
              <a:defRPr/>
            </a:pPr>
            <a:endParaRPr lang="en-US" dirty="0">
              <a:ea typeface="ＭＳ Ｐゴシック" charset="0"/>
              <a:cs typeface="+mn-cs"/>
            </a:endParaRPr>
          </a:p>
          <a:p>
            <a:pPr>
              <a:defRPr/>
            </a:pPr>
            <a:r>
              <a:rPr lang="en-US" dirty="0">
                <a:ea typeface="ＭＳ Ｐゴシック" charset="0"/>
                <a:cs typeface="+mn-cs"/>
              </a:rPr>
              <a:t>We have a transaction T1 for transferring 100$ from B’s account to A’s. So, what happens</a:t>
            </a:r>
            <a:r>
              <a:rPr lang="en-US" baseline="0" dirty="0">
                <a:ea typeface="ＭＳ Ｐゴシック" charset="0"/>
                <a:cs typeface="+mn-cs"/>
              </a:rPr>
              <a:t> is that we increment A’s balance by 100 and then decrement B’s balance by 100</a:t>
            </a:r>
          </a:p>
          <a:p>
            <a:pPr>
              <a:defRPr/>
            </a:pPr>
            <a:r>
              <a:rPr lang="en-US" dirty="0">
                <a:ea typeface="ＭＳ Ｐゴシック" charset="0"/>
                <a:cs typeface="+mn-cs"/>
              </a:rPr>
              <a:t>We have a transaction T2 for crediting both accounts with a 6% interest payment, so we multiply the balance of both A and B by</a:t>
            </a:r>
            <a:r>
              <a:rPr lang="en-US" baseline="0" dirty="0">
                <a:ea typeface="ＭＳ Ｐゴシック" charset="0"/>
                <a:cs typeface="+mn-cs"/>
              </a:rPr>
              <a:t> 1.06</a:t>
            </a:r>
          </a:p>
          <a:p>
            <a:pPr>
              <a:defRPr/>
            </a:pPr>
            <a:endParaRPr lang="en-US" dirty="0">
              <a:ea typeface="ＭＳ Ｐゴシック" charset="0"/>
              <a:cs typeface="+mn-cs"/>
            </a:endParaRPr>
          </a:p>
          <a:p>
            <a:pPr>
              <a:defRPr/>
            </a:pPr>
            <a:r>
              <a:rPr lang="en-US" dirty="0">
                <a:ea typeface="ＭＳ Ｐゴシック" charset="0"/>
                <a:cs typeface="+mn-cs"/>
              </a:rPr>
              <a:t>Our assumptions are that we do not know the order of execution for these transactions. The actions might even interleave. However, they should execute in a way that the result is equivalent to a schedule where they executed in a serial order.</a:t>
            </a:r>
          </a:p>
        </p:txBody>
      </p:sp>
    </p:spTree>
    <p:extLst>
      <p:ext uri="{BB962C8B-B14F-4D97-AF65-F5344CB8AC3E}">
        <p14:creationId xmlns:p14="http://schemas.microsoft.com/office/powerpoint/2010/main" val="86585288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Rot="1" noChangeAspect="1" noChangeArrowheads="1" noTextEdit="1"/>
          </p:cNvSpPr>
          <p:nvPr>
            <p:ph type="sldImg"/>
          </p:nvPr>
        </p:nvSpPr>
        <p:spPr>
          <a:xfrm>
            <a:off x="390525" y="692150"/>
            <a:ext cx="6153150" cy="3462338"/>
          </a:xfrm>
          <a:ln cap="flat"/>
        </p:spPr>
      </p:sp>
      <p:sp>
        <p:nvSpPr>
          <p:cNvPr id="14339" name="Rectangle 3"/>
          <p:cNvSpPr>
            <a:spLocks noGrp="1" noChangeArrowheads="1"/>
          </p:cNvSpPr>
          <p:nvPr>
            <p:ph type="body" idx="1"/>
          </p:nvPr>
        </p:nvSpPr>
        <p:spPr>
          <a:ln/>
        </p:spPr>
        <p:txBody>
          <a:bodyPr/>
          <a:lstStyle/>
          <a:p>
            <a:pPr>
              <a:defRPr/>
            </a:pPr>
            <a:r>
              <a:rPr lang="en-US" dirty="0">
                <a:ea typeface="ＭＳ Ｐゴシック" charset="0"/>
                <a:cs typeface="+mn-cs"/>
              </a:rPr>
              <a:t>The first schedule is ok and is equivalent to executing first T1 and then T2 even though we are interleaving.</a:t>
            </a:r>
          </a:p>
          <a:p>
            <a:pPr>
              <a:defRPr/>
            </a:pPr>
            <a:endParaRPr lang="en-US" dirty="0">
              <a:ea typeface="ＭＳ Ｐゴシック" charset="0"/>
              <a:cs typeface="+mn-cs"/>
            </a:endParaRPr>
          </a:p>
          <a:p>
            <a:pPr>
              <a:defRPr/>
            </a:pPr>
            <a:r>
              <a:rPr lang="en-US" dirty="0">
                <a:ea typeface="ＭＳ Ｐゴシック" charset="0"/>
                <a:cs typeface="+mn-cs"/>
              </a:rPr>
              <a:t>The</a:t>
            </a:r>
            <a:r>
              <a:rPr lang="en-US" baseline="0" dirty="0">
                <a:ea typeface="ＭＳ Ｐゴシック" charset="0"/>
                <a:cs typeface="+mn-cs"/>
              </a:rPr>
              <a:t> s</a:t>
            </a:r>
            <a:r>
              <a:rPr lang="en-US" dirty="0">
                <a:ea typeface="ＭＳ Ｐゴシック" charset="0"/>
                <a:cs typeface="+mn-cs"/>
              </a:rPr>
              <a:t>econd</a:t>
            </a:r>
            <a:r>
              <a:rPr lang="en-US" baseline="0" dirty="0">
                <a:ea typeface="ＭＳ Ｐゴシック" charset="0"/>
                <a:cs typeface="+mn-cs"/>
              </a:rPr>
              <a:t> schedule is NOT equivalent to 2 transactions running serially in some order! So, it is bad!</a:t>
            </a:r>
          </a:p>
          <a:p>
            <a:pPr>
              <a:defRPr/>
            </a:pPr>
            <a:r>
              <a:rPr lang="en-US" baseline="0" dirty="0">
                <a:ea typeface="ＭＳ Ｐゴシック" charset="0"/>
                <a:cs typeface="+mn-cs"/>
              </a:rPr>
              <a:t>To elaborate, A gets the interest after they receive the payment, while B first gets the interest and then pays for the money. So, they get will have more money at the end of the schedule compared to the case that their balance was decremented first. The isolation of the transactions is breached.</a:t>
            </a:r>
          </a:p>
          <a:p>
            <a:pPr>
              <a:defRPr/>
            </a:pPr>
            <a:endParaRPr lang="en-US" baseline="0" dirty="0">
              <a:ea typeface="ＭＳ Ｐゴシック" charset="0"/>
              <a:cs typeface="+mn-cs"/>
            </a:endParaRPr>
          </a:p>
          <a:p>
            <a:pPr>
              <a:defRPr/>
            </a:pPr>
            <a:r>
              <a:rPr lang="en-US" baseline="0" dirty="0">
                <a:ea typeface="ＭＳ Ｐゴシック" charset="0"/>
                <a:cs typeface="+mn-cs"/>
              </a:rPr>
              <a:t>As we mentioned earlier, what’s important are the reads and writes. So, we can convert the schedules into low level actions as far as the system is concerned. Here we see the dependencies between Reads and Writes on A and B, and how the ordering is different. T1 updates A before T2 and for B it is the opposite</a:t>
            </a:r>
            <a:endParaRPr lang="en-US" dirty="0">
              <a:ea typeface="ＭＳ Ｐゴシック" charset="0"/>
              <a:cs typeface="+mn-cs"/>
            </a:endParaRPr>
          </a:p>
        </p:txBody>
      </p:sp>
    </p:spTree>
    <p:extLst>
      <p:ext uri="{BB962C8B-B14F-4D97-AF65-F5344CB8AC3E}">
        <p14:creationId xmlns:p14="http://schemas.microsoft.com/office/powerpoint/2010/main" val="75221903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Rot="1" noChangeAspect="1" noChangeArrowheads="1" noTextEdit="1"/>
          </p:cNvSpPr>
          <p:nvPr>
            <p:ph type="sldImg"/>
          </p:nvPr>
        </p:nvSpPr>
        <p:spPr>
          <a:xfrm>
            <a:off x="390525" y="692150"/>
            <a:ext cx="6153150" cy="3462338"/>
          </a:xfrm>
          <a:ln cap="flat"/>
        </p:spPr>
      </p:sp>
      <p:sp>
        <p:nvSpPr>
          <p:cNvPr id="16387" name="Rectangle 3"/>
          <p:cNvSpPr>
            <a:spLocks noGrp="1" noChangeArrowheads="1"/>
          </p:cNvSpPr>
          <p:nvPr>
            <p:ph type="body" idx="1"/>
          </p:nvPr>
        </p:nvSpPr>
        <p:spPr>
          <a:ln/>
        </p:spPr>
        <p:txBody>
          <a:bodyPr/>
          <a:lstStyle/>
          <a:p>
            <a:pPr>
              <a:defRPr/>
            </a:pPr>
            <a:r>
              <a:rPr lang="en-US" dirty="0">
                <a:ea typeface="ＭＳ Ｐゴシック" charset="0"/>
                <a:cs typeface="+mn-cs"/>
              </a:rPr>
              <a:t>So, now that we have shown what we want to achieve and what we want to avoid, let’s get some</a:t>
            </a:r>
            <a:r>
              <a:rPr lang="en-US" baseline="0" dirty="0">
                <a:ea typeface="ＭＳ Ｐゴシック" charset="0"/>
                <a:cs typeface="+mn-cs"/>
              </a:rPr>
              <a:t> definitions out</a:t>
            </a:r>
          </a:p>
          <a:p>
            <a:pPr>
              <a:defRPr/>
            </a:pPr>
            <a:endParaRPr lang="en-US" baseline="0" dirty="0">
              <a:ea typeface="ＭＳ Ｐゴシック" charset="0"/>
              <a:cs typeface="+mn-cs"/>
            </a:endParaRPr>
          </a:p>
          <a:p>
            <a:pPr marL="171450" indent="-171450">
              <a:buFont typeface="Arial" panose="020B0604020202020204" pitchFamily="34" charset="0"/>
              <a:buChar char="•"/>
              <a:defRPr/>
            </a:pPr>
            <a:r>
              <a:rPr lang="en-US" baseline="0" dirty="0">
                <a:ea typeface="ＭＳ Ｐゴシック" charset="0"/>
                <a:cs typeface="+mn-cs"/>
              </a:rPr>
              <a:t>First, let’s define a serial schedule. This is simply a schedule in which we do not interleave any transactions at all.</a:t>
            </a:r>
          </a:p>
          <a:p>
            <a:pPr marL="171450" indent="-171450">
              <a:buFont typeface="Arial" panose="020B0604020202020204" pitchFamily="34" charset="0"/>
              <a:buChar char="•"/>
              <a:defRPr/>
            </a:pPr>
            <a:r>
              <a:rPr lang="en-US" baseline="0" dirty="0">
                <a:ea typeface="ＭＳ Ｐゴシック" charset="0"/>
                <a:cs typeface="+mn-cs"/>
              </a:rPr>
              <a:t>Equivalent schedules means that the effect of executing two schedules on the database, for any database state, is identical</a:t>
            </a:r>
          </a:p>
          <a:p>
            <a:pPr marL="171450" indent="-171450">
              <a:buFont typeface="Arial" panose="020B0604020202020204" pitchFamily="34" charset="0"/>
              <a:buChar char="•"/>
              <a:defRPr/>
            </a:pPr>
            <a:r>
              <a:rPr lang="en-US" baseline="0" dirty="0">
                <a:ea typeface="ＭＳ Ｐゴシック" charset="0"/>
                <a:cs typeface="+mn-cs"/>
              </a:rPr>
              <a:t>Now, based on our description, we want schedules that are equivalent to serial schedules. We call those serializable</a:t>
            </a:r>
          </a:p>
          <a:p>
            <a:pPr marL="628650" lvl="1" indent="-171450">
              <a:buFont typeface="Arial" panose="020B0604020202020204" pitchFamily="34" charset="0"/>
              <a:buChar char="•"/>
              <a:defRPr/>
            </a:pPr>
            <a:r>
              <a:rPr lang="en-US" baseline="0" dirty="0">
                <a:ea typeface="ＭＳ Ｐゴシック" charset="0"/>
                <a:cs typeface="+mn-cs"/>
              </a:rPr>
              <a:t>A good property of serializable schedules is that if individual transactions preserve consistency, the same holds for the serializable schedule</a:t>
            </a:r>
          </a:p>
          <a:p>
            <a:pPr marL="171450" indent="-171450">
              <a:buFont typeface="Arial" panose="020B0604020202020204" pitchFamily="34" charset="0"/>
              <a:buChar char="•"/>
              <a:defRPr/>
            </a:pPr>
            <a:endParaRPr lang="en-US" dirty="0">
              <a:ea typeface="ＭＳ Ｐゴシック" charset="0"/>
              <a:cs typeface="+mn-cs"/>
            </a:endParaRPr>
          </a:p>
        </p:txBody>
      </p:sp>
    </p:spTree>
    <p:extLst>
      <p:ext uri="{BB962C8B-B14F-4D97-AF65-F5344CB8AC3E}">
        <p14:creationId xmlns:p14="http://schemas.microsoft.com/office/powerpoint/2010/main" val="200048659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Rot="1" noChangeAspect="1" noChangeArrowheads="1" noTextEdit="1"/>
          </p:cNvSpPr>
          <p:nvPr>
            <p:ph type="sldImg"/>
          </p:nvPr>
        </p:nvSpPr>
        <p:spPr>
          <a:xfrm>
            <a:off x="390525" y="692150"/>
            <a:ext cx="6153150" cy="3462338"/>
          </a:xfrm>
          <a:ln cap="flat"/>
        </p:spPr>
      </p:sp>
      <p:sp>
        <p:nvSpPr>
          <p:cNvPr id="18435" name="Rectangle 3"/>
          <p:cNvSpPr>
            <a:spLocks noGrp="1" noChangeArrowheads="1"/>
          </p:cNvSpPr>
          <p:nvPr>
            <p:ph type="body" idx="1"/>
          </p:nvPr>
        </p:nvSpPr>
        <p:spPr>
          <a:ln/>
        </p:spPr>
        <p:txBody>
          <a:bodyPr/>
          <a:lstStyle/>
          <a:p>
            <a:pPr>
              <a:defRPr/>
            </a:pPr>
            <a:r>
              <a:rPr lang="en-US" dirty="0">
                <a:ea typeface="ＭＳ Ｐゴシック" charset="0"/>
                <a:cs typeface="+mn-cs"/>
              </a:rPr>
              <a:t>Read only transactions cause no problems. We can reorder them as we see fit. Problems occur</a:t>
            </a:r>
            <a:r>
              <a:rPr lang="en-US" baseline="0" dirty="0">
                <a:ea typeface="ＭＳ Ｐゴシック" charset="0"/>
                <a:cs typeface="+mn-cs"/>
              </a:rPr>
              <a:t> when we have writes.</a:t>
            </a:r>
            <a:endParaRPr lang="en-US" dirty="0">
              <a:ea typeface="ＭＳ Ｐゴシック" charset="0"/>
              <a:cs typeface="+mn-cs"/>
            </a:endParaRPr>
          </a:p>
          <a:p>
            <a:pPr>
              <a:defRPr/>
            </a:pPr>
            <a:endParaRPr lang="en-US" dirty="0">
              <a:ea typeface="ＭＳ Ｐゴシック" charset="0"/>
              <a:cs typeface="+mn-cs"/>
            </a:endParaRPr>
          </a:p>
          <a:p>
            <a:pPr>
              <a:defRPr/>
            </a:pPr>
            <a:r>
              <a:rPr lang="en-US" dirty="0">
                <a:ea typeface="ＭＳ Ｐゴシック" charset="0"/>
                <a:cs typeface="+mn-cs"/>
              </a:rPr>
              <a:t>Why is</a:t>
            </a:r>
            <a:r>
              <a:rPr lang="en-US" baseline="0" dirty="0">
                <a:ea typeface="ＭＳ Ｐゴシック" charset="0"/>
                <a:cs typeface="+mn-cs"/>
              </a:rPr>
              <a:t> interleaved transaction execution problematic? The answer is conflict. We have 3 types of conflicts and all go against isolation property.</a:t>
            </a:r>
          </a:p>
          <a:p>
            <a:pPr marL="0" marR="0" indent="0" algn="l" defTabSz="914400" rtl="0" eaLnBrk="0" fontAlgn="base" latinLnBrk="0" hangingPunct="0">
              <a:lnSpc>
                <a:spcPct val="100000"/>
              </a:lnSpc>
              <a:spcBef>
                <a:spcPct val="0"/>
              </a:spcBef>
              <a:spcAft>
                <a:spcPct val="0"/>
              </a:spcAft>
              <a:buClrTx/>
              <a:buSzTx/>
              <a:buFontTx/>
              <a:buNone/>
              <a:tabLst/>
              <a:defRPr/>
            </a:pPr>
            <a:r>
              <a:rPr lang="en-US" baseline="0" dirty="0">
                <a:ea typeface="ＭＳ Ｐゴシック" charset="0"/>
                <a:cs typeface="+mn-cs"/>
              </a:rPr>
              <a:t>Generally, these are</a:t>
            </a:r>
            <a:r>
              <a:rPr lang="en-US" sz="1200" kern="1200" dirty="0">
                <a:solidFill>
                  <a:schemeClr val="tx1"/>
                </a:solidFill>
                <a:latin typeface="Arial" charset="0"/>
                <a:ea typeface="ＭＳ Ｐゴシック" charset="0"/>
                <a:cs typeface="ＭＳ Ｐゴシック" charset="0"/>
              </a:rPr>
              <a:t>: W/W</a:t>
            </a:r>
            <a:r>
              <a:rPr lang="en-US" sz="1200" kern="1200" baseline="0" dirty="0">
                <a:solidFill>
                  <a:schemeClr val="tx1"/>
                </a:solidFill>
                <a:latin typeface="Arial" charset="0"/>
                <a:ea typeface="ＭＳ Ｐゴシック" charset="0"/>
                <a:cs typeface="ＭＳ Ｐゴシック" charset="0"/>
              </a:rPr>
              <a:t> or R/W on the same object! Two or more reads are NOT conflicting</a:t>
            </a:r>
          </a:p>
          <a:p>
            <a:pPr marL="0" marR="0" indent="0" algn="l" defTabSz="914400" rtl="0" eaLnBrk="0" fontAlgn="base" latinLnBrk="0" hangingPunct="0">
              <a:lnSpc>
                <a:spcPct val="100000"/>
              </a:lnSpc>
              <a:spcBef>
                <a:spcPct val="0"/>
              </a:spcBef>
              <a:spcAft>
                <a:spcPct val="0"/>
              </a:spcAft>
              <a:buClrTx/>
              <a:buSzTx/>
              <a:buFontTx/>
              <a:buNone/>
              <a:tabLst/>
              <a:defRPr/>
            </a:pPr>
            <a:endParaRPr lang="en-US" sz="1200" kern="1200" baseline="0" dirty="0">
              <a:solidFill>
                <a:schemeClr val="tx1"/>
              </a:solidFill>
              <a:latin typeface="Arial" charset="0"/>
              <a:ea typeface="ＭＳ Ｐゴシック" charset="0"/>
              <a:cs typeface="ＭＳ Ｐゴシック" charset="0"/>
            </a:endParaRPr>
          </a:p>
          <a:p>
            <a:pPr marL="0" marR="0" indent="0" algn="l" defTabSz="914400" rtl="0" eaLnBrk="0" fontAlgn="base" latinLnBrk="0" hangingPunct="0">
              <a:lnSpc>
                <a:spcPct val="100000"/>
              </a:lnSpc>
              <a:spcBef>
                <a:spcPct val="0"/>
              </a:spcBef>
              <a:spcAft>
                <a:spcPct val="0"/>
              </a:spcAft>
              <a:buClrTx/>
              <a:buSzTx/>
              <a:buFontTx/>
              <a:buNone/>
              <a:tabLst/>
              <a:defRPr/>
            </a:pPr>
            <a:r>
              <a:rPr lang="en-US" sz="1200" kern="1200" baseline="0" dirty="0">
                <a:solidFill>
                  <a:schemeClr val="tx1"/>
                </a:solidFill>
                <a:latin typeface="Arial" charset="0"/>
                <a:ea typeface="ＭＳ Ｐゴシック" charset="0"/>
                <a:cs typeface="ＭＳ Ｐゴシック" charset="0"/>
              </a:rPr>
              <a:t>In the first example, we have the problem of reading uncommitted data (which happens with WR conflicts). We also call them dirty reads. A transaction reads an object written from another transaction that hasn’t committed yet. But then, what happens if the writer transaction aborts. The value in the read will be invalid.</a:t>
            </a:r>
          </a:p>
          <a:p>
            <a:pPr marL="0" marR="0" indent="0" algn="l" defTabSz="914400" rtl="0" eaLnBrk="0" fontAlgn="base" latinLnBrk="0" hangingPunct="0">
              <a:lnSpc>
                <a:spcPct val="100000"/>
              </a:lnSpc>
              <a:spcBef>
                <a:spcPct val="0"/>
              </a:spcBef>
              <a:spcAft>
                <a:spcPct val="0"/>
              </a:spcAft>
              <a:buClrTx/>
              <a:buSzTx/>
              <a:buFontTx/>
              <a:buNone/>
              <a:tabLst/>
              <a:defRPr/>
            </a:pPr>
            <a:endParaRPr lang="en-US" sz="1200" kern="1200" baseline="0" dirty="0">
              <a:solidFill>
                <a:schemeClr val="tx1"/>
              </a:solidFill>
              <a:latin typeface="Arial" charset="0"/>
              <a:ea typeface="ＭＳ Ｐゴシック" charset="0"/>
              <a:cs typeface="ＭＳ Ｐゴシック" charset="0"/>
            </a:endParaRPr>
          </a:p>
          <a:p>
            <a:pPr marL="0" marR="0" indent="0" algn="l" defTabSz="914400" rtl="0" eaLnBrk="0" fontAlgn="base" latinLnBrk="0" hangingPunct="0">
              <a:lnSpc>
                <a:spcPct val="100000"/>
              </a:lnSpc>
              <a:spcBef>
                <a:spcPct val="0"/>
              </a:spcBef>
              <a:spcAft>
                <a:spcPct val="0"/>
              </a:spcAft>
              <a:buClrTx/>
              <a:buSzTx/>
              <a:buFontTx/>
              <a:buNone/>
              <a:tabLst/>
              <a:defRPr/>
            </a:pPr>
            <a:r>
              <a:rPr lang="en-US" sz="1200" kern="1200" baseline="0" dirty="0">
                <a:solidFill>
                  <a:schemeClr val="tx1"/>
                </a:solidFill>
                <a:latin typeface="Arial" charset="0"/>
                <a:ea typeface="ＭＳ Ｐゴシック" charset="0"/>
                <a:cs typeface="ＭＳ Ｐゴシック" charset="0"/>
              </a:rPr>
              <a:t>In the second example, we have the problem of unrepeatable reads caused by RW conflicts. T1 reads a value of A and then tries to re-read it. However, in the meantime, T2 has written a new value for A and has even committed (so it is no dirty read). So, T1 will read a different value and that can cause problems.</a:t>
            </a:r>
          </a:p>
          <a:p>
            <a:pPr marL="0" marR="0" indent="0" algn="l" defTabSz="914400" rtl="0" eaLnBrk="0" fontAlgn="base" latinLnBrk="0" hangingPunct="0">
              <a:lnSpc>
                <a:spcPct val="100000"/>
              </a:lnSpc>
              <a:spcBef>
                <a:spcPct val="0"/>
              </a:spcBef>
              <a:spcAft>
                <a:spcPct val="0"/>
              </a:spcAft>
              <a:buClrTx/>
              <a:buSzTx/>
              <a:buFontTx/>
              <a:buNone/>
              <a:tabLst/>
              <a:defRPr/>
            </a:pPr>
            <a:endParaRPr lang="en-US" sz="1200" kern="1200" baseline="0" dirty="0">
              <a:solidFill>
                <a:schemeClr val="tx1"/>
              </a:solidFill>
              <a:latin typeface="Arial" charset="0"/>
              <a:ea typeface="ＭＳ Ｐゴシック" charset="0"/>
              <a:cs typeface="ＭＳ Ｐゴシック" charset="0"/>
            </a:endParaRPr>
          </a:p>
          <a:p>
            <a:pPr marL="0" marR="0" indent="0" algn="l" defTabSz="914400" rtl="0" eaLnBrk="0" fontAlgn="base" latinLnBrk="0" hangingPunct="0">
              <a:lnSpc>
                <a:spcPct val="100000"/>
              </a:lnSpc>
              <a:spcBef>
                <a:spcPct val="0"/>
              </a:spcBef>
              <a:spcAft>
                <a:spcPct val="0"/>
              </a:spcAft>
              <a:buClrTx/>
              <a:buSzTx/>
              <a:buFontTx/>
              <a:buNone/>
              <a:tabLst/>
              <a:defRPr/>
            </a:pPr>
            <a:r>
              <a:rPr lang="en-US" sz="1200" kern="1200" baseline="0" dirty="0">
                <a:solidFill>
                  <a:schemeClr val="tx1"/>
                </a:solidFill>
                <a:latin typeface="Arial" charset="0"/>
                <a:ea typeface="ＭＳ Ｐゴシック" charset="0"/>
                <a:cs typeface="ＭＳ Ｐゴシック" charset="0"/>
              </a:rPr>
              <a:t>In the third example, we overwrite uncommitted data (with WW conflicts). Now what happens here is that at the end, we will have the value of B written by T1 and the value of A written by T2. This is not equivalent by any serial schedule</a:t>
            </a:r>
          </a:p>
          <a:p>
            <a:pPr>
              <a:defRPr/>
            </a:pPr>
            <a:endParaRPr lang="en-US" dirty="0">
              <a:ea typeface="ＭＳ Ｐゴシック" charset="0"/>
              <a:cs typeface="+mn-cs"/>
            </a:endParaRPr>
          </a:p>
        </p:txBody>
      </p:sp>
    </p:spTree>
    <p:extLst>
      <p:ext uri="{BB962C8B-B14F-4D97-AF65-F5344CB8AC3E}">
        <p14:creationId xmlns:p14="http://schemas.microsoft.com/office/powerpoint/2010/main" val="92603536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Rot="1" noChangeAspect="1" noChangeArrowheads="1" noTextEdit="1"/>
          </p:cNvSpPr>
          <p:nvPr>
            <p:ph type="sldImg"/>
          </p:nvPr>
        </p:nvSpPr>
        <p:spPr>
          <a:xfrm>
            <a:off x="390525" y="692150"/>
            <a:ext cx="6153150" cy="3462338"/>
          </a:xfrm>
          <a:ln cap="flat"/>
        </p:spPr>
      </p:sp>
      <p:sp>
        <p:nvSpPr>
          <p:cNvPr id="24579" name="Rectangle 3"/>
          <p:cNvSpPr>
            <a:spLocks noGrp="1" noChangeArrowheads="1"/>
          </p:cNvSpPr>
          <p:nvPr>
            <p:ph type="body" idx="1"/>
          </p:nvPr>
        </p:nvSpPr>
        <p:spPr>
          <a:ln/>
        </p:spPr>
        <p:txBody>
          <a:bodyPr/>
          <a:lstStyle/>
          <a:p>
            <a:pPr>
              <a:defRPr/>
            </a:pPr>
            <a:r>
              <a:rPr lang="en-US" dirty="0">
                <a:ea typeface="ＭＳ Ｐゴシック" charset="0"/>
                <a:cs typeface="+mn-cs"/>
              </a:rPr>
              <a:t>When a conflict is detected, we need to abort a transaction!</a:t>
            </a:r>
            <a:r>
              <a:rPr lang="en-US" baseline="0" dirty="0">
                <a:ea typeface="ＭＳ Ｐゴシック" charset="0"/>
                <a:cs typeface="+mn-cs"/>
              </a:rPr>
              <a:t>  This means that we must undo all actions (rollback)</a:t>
            </a:r>
          </a:p>
          <a:p>
            <a:pPr>
              <a:defRPr/>
            </a:pPr>
            <a:r>
              <a:rPr lang="en-US" baseline="0" dirty="0">
                <a:ea typeface="ＭＳ Ｐゴシック" charset="0"/>
                <a:cs typeface="+mn-cs"/>
              </a:rPr>
              <a:t> </a:t>
            </a:r>
          </a:p>
          <a:p>
            <a:pPr>
              <a:defRPr/>
            </a:pPr>
            <a:r>
              <a:rPr lang="en-US" baseline="0" dirty="0">
                <a:ea typeface="ＭＳ Ｐゴシック" charset="0"/>
                <a:cs typeface="+mn-cs"/>
              </a:rPr>
              <a:t>However, the impact is sometimes more than just a rollback. We can have cascading transactions. For example, a transaction </a:t>
            </a:r>
            <a:r>
              <a:rPr lang="en-US" baseline="0" dirty="0" err="1">
                <a:ea typeface="ＭＳ Ｐゴシック" charset="0"/>
                <a:cs typeface="+mn-cs"/>
              </a:rPr>
              <a:t>Tj</a:t>
            </a:r>
            <a:r>
              <a:rPr lang="en-US" baseline="0" dirty="0">
                <a:ea typeface="ＭＳ Ｐゴシック" charset="0"/>
                <a:cs typeface="+mn-cs"/>
              </a:rPr>
              <a:t> might read an uncommitted object from </a:t>
            </a:r>
            <a:r>
              <a:rPr lang="en-US" baseline="0" dirty="0" err="1">
                <a:ea typeface="ＭＳ Ｐゴシック" charset="0"/>
                <a:cs typeface="+mn-cs"/>
              </a:rPr>
              <a:t>Ti</a:t>
            </a:r>
            <a:r>
              <a:rPr lang="en-US" baseline="0" dirty="0">
                <a:ea typeface="ＭＳ Ｐゴシック" charset="0"/>
                <a:cs typeface="+mn-cs"/>
              </a:rPr>
              <a:t>. If </a:t>
            </a:r>
            <a:r>
              <a:rPr lang="en-US" baseline="0" dirty="0" err="1">
                <a:ea typeface="ＭＳ Ｐゴシック" charset="0"/>
                <a:cs typeface="+mn-cs"/>
              </a:rPr>
              <a:t>Ti</a:t>
            </a:r>
            <a:r>
              <a:rPr lang="en-US" baseline="0" dirty="0">
                <a:ea typeface="ＭＳ Ｐゴシック" charset="0"/>
                <a:cs typeface="+mn-cs"/>
              </a:rPr>
              <a:t> aborts, then </a:t>
            </a:r>
            <a:r>
              <a:rPr lang="en-US" baseline="0" dirty="0" err="1">
                <a:ea typeface="ＭＳ Ｐゴシック" charset="0"/>
                <a:cs typeface="+mn-cs"/>
              </a:rPr>
              <a:t>Tj</a:t>
            </a:r>
            <a:r>
              <a:rPr lang="en-US" baseline="0" dirty="0">
                <a:ea typeface="ＭＳ Ｐゴシック" charset="0"/>
                <a:cs typeface="+mn-cs"/>
              </a:rPr>
              <a:t> should also abort. In this case, the aborts can be quite expensive overall.</a:t>
            </a:r>
          </a:p>
          <a:p>
            <a:pPr>
              <a:defRPr/>
            </a:pPr>
            <a:r>
              <a:rPr lang="en-US" baseline="0" dirty="0">
                <a:ea typeface="ＭＳ Ｐゴシック" charset="0"/>
                <a:cs typeface="+mn-cs"/>
              </a:rPr>
              <a:t>To avoid that, we can use a mechanism that only allows reading </a:t>
            </a:r>
            <a:r>
              <a:rPr lang="en-US" baseline="0" dirty="0" err="1">
                <a:ea typeface="ＭＳ Ｐゴシック" charset="0"/>
                <a:cs typeface="+mn-cs"/>
              </a:rPr>
              <a:t>Tj</a:t>
            </a:r>
            <a:r>
              <a:rPr lang="en-US" baseline="0" dirty="0">
                <a:ea typeface="ＭＳ Ｐゴシック" charset="0"/>
                <a:cs typeface="+mn-cs"/>
              </a:rPr>
              <a:t> to read objects that have only been committed.</a:t>
            </a:r>
            <a:endParaRPr lang="en-US" dirty="0">
              <a:ea typeface="ＭＳ Ｐゴシック" charset="0"/>
              <a:cs typeface="+mn-cs"/>
            </a:endParaRPr>
          </a:p>
        </p:txBody>
      </p:sp>
    </p:spTree>
    <p:extLst>
      <p:ext uri="{BB962C8B-B14F-4D97-AF65-F5344CB8AC3E}">
        <p14:creationId xmlns:p14="http://schemas.microsoft.com/office/powerpoint/2010/main" val="84046936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5"/>
          <p:cNvSpPr>
            <a:spLocks noGrp="1" noChangeArrowheads="1"/>
          </p:cNvSpPr>
          <p:nvPr>
            <p:ph type="sldNum" sz="quarter" idx="4294967295"/>
          </p:nvPr>
        </p:nvSpPr>
        <p:spPr bwMode="auto">
          <a:xfrm>
            <a:off x="3927475" y="8769350"/>
            <a:ext cx="3005138" cy="461963"/>
          </a:xfrm>
          <a:prstGeom prst="rect">
            <a:avLst/>
          </a:prstGeo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382" tIns="46191" rIns="92382" bIns="46191"/>
          <a:lstStyle>
            <a:lvl1pPr>
              <a:defRPr sz="1200">
                <a:solidFill>
                  <a:schemeClr val="tx1"/>
                </a:solidFill>
                <a:latin typeface="Arial" charset="0"/>
                <a:ea typeface="MS PGothic" charset="-128"/>
              </a:defRPr>
            </a:lvl1pPr>
            <a:lvl2pPr marL="749300" indent="-287338">
              <a:defRPr sz="1200">
                <a:solidFill>
                  <a:schemeClr val="tx1"/>
                </a:solidFill>
                <a:latin typeface="Arial" charset="0"/>
                <a:ea typeface="MS PGothic" charset="-128"/>
              </a:defRPr>
            </a:lvl2pPr>
            <a:lvl3pPr marL="1154113" indent="-230188">
              <a:defRPr sz="1200">
                <a:solidFill>
                  <a:schemeClr val="tx1"/>
                </a:solidFill>
                <a:latin typeface="Arial" charset="0"/>
                <a:ea typeface="MS PGothic" charset="-128"/>
              </a:defRPr>
            </a:lvl3pPr>
            <a:lvl4pPr marL="1616075" indent="-230188">
              <a:defRPr sz="1200">
                <a:solidFill>
                  <a:schemeClr val="tx1"/>
                </a:solidFill>
                <a:latin typeface="Arial" charset="0"/>
                <a:ea typeface="MS PGothic" charset="-128"/>
              </a:defRPr>
            </a:lvl4pPr>
            <a:lvl5pPr marL="2078038" indent="-230188">
              <a:defRPr sz="1200">
                <a:solidFill>
                  <a:schemeClr val="tx1"/>
                </a:solidFill>
                <a:latin typeface="Arial" charset="0"/>
                <a:ea typeface="MS PGothic" charset="-128"/>
              </a:defRPr>
            </a:lvl5pPr>
            <a:lvl6pPr marL="2535238" indent="-230188" eaLnBrk="0" fontAlgn="base" hangingPunct="0">
              <a:spcBef>
                <a:spcPct val="0"/>
              </a:spcBef>
              <a:spcAft>
                <a:spcPct val="0"/>
              </a:spcAft>
              <a:defRPr sz="1200">
                <a:solidFill>
                  <a:schemeClr val="tx1"/>
                </a:solidFill>
                <a:latin typeface="Arial" charset="0"/>
                <a:ea typeface="MS PGothic" charset="-128"/>
              </a:defRPr>
            </a:lvl6pPr>
            <a:lvl7pPr marL="2992438" indent="-230188" eaLnBrk="0" fontAlgn="base" hangingPunct="0">
              <a:spcBef>
                <a:spcPct val="0"/>
              </a:spcBef>
              <a:spcAft>
                <a:spcPct val="0"/>
              </a:spcAft>
              <a:defRPr sz="1200">
                <a:solidFill>
                  <a:schemeClr val="tx1"/>
                </a:solidFill>
                <a:latin typeface="Arial" charset="0"/>
                <a:ea typeface="MS PGothic" charset="-128"/>
              </a:defRPr>
            </a:lvl7pPr>
            <a:lvl8pPr marL="3449638" indent="-230188" eaLnBrk="0" fontAlgn="base" hangingPunct="0">
              <a:spcBef>
                <a:spcPct val="0"/>
              </a:spcBef>
              <a:spcAft>
                <a:spcPct val="0"/>
              </a:spcAft>
              <a:defRPr sz="1200">
                <a:solidFill>
                  <a:schemeClr val="tx1"/>
                </a:solidFill>
                <a:latin typeface="Arial" charset="0"/>
                <a:ea typeface="MS PGothic" charset="-128"/>
              </a:defRPr>
            </a:lvl8pPr>
            <a:lvl9pPr marL="3906838" indent="-230188" eaLnBrk="0" fontAlgn="base" hangingPunct="0">
              <a:spcBef>
                <a:spcPct val="0"/>
              </a:spcBef>
              <a:spcAft>
                <a:spcPct val="0"/>
              </a:spcAft>
              <a:defRPr sz="1200">
                <a:solidFill>
                  <a:schemeClr val="tx1"/>
                </a:solidFill>
                <a:latin typeface="Arial" charset="0"/>
                <a:ea typeface="MS PGothic" charset="-128"/>
              </a:defRPr>
            </a:lvl9pPr>
          </a:lstStyle>
          <a:p>
            <a:pPr eaLnBrk="1" hangingPunct="1"/>
            <a:fld id="{89452D6B-82B3-EA40-AFA2-76396D01C53B}" type="slidenum">
              <a:rPr lang="en-US" altLang="en-US" sz="6500">
                <a:solidFill>
                  <a:srgbClr val="000000"/>
                </a:solidFill>
                <a:ea typeface="ヒラギノ角ゴ ProN W3" charset="-128"/>
              </a:rPr>
              <a:pPr eaLnBrk="1" hangingPunct="1"/>
              <a:t>15</a:t>
            </a:fld>
            <a:endParaRPr lang="en-US" altLang="en-US" sz="6500">
              <a:solidFill>
                <a:srgbClr val="000000"/>
              </a:solidFill>
              <a:ea typeface="ヒラギノ角ゴ ProN W3" charset="-128"/>
            </a:endParaRPr>
          </a:p>
        </p:txBody>
      </p:sp>
      <p:sp>
        <p:nvSpPr>
          <p:cNvPr id="32771" name="Rectangle 2"/>
          <p:cNvSpPr>
            <a:spLocks noGrp="1" noRot="1" noChangeAspect="1" noChangeArrowheads="1" noTextEdit="1"/>
          </p:cNvSpPr>
          <p:nvPr>
            <p:ph type="sldImg"/>
          </p:nvPr>
        </p:nvSpPr>
        <p:spPr>
          <a:xfrm>
            <a:off x="401638" y="698500"/>
            <a:ext cx="6130925" cy="3449638"/>
          </a:xfrm>
          <a:ln cap="flat"/>
        </p:spPr>
      </p:sp>
      <p:sp>
        <p:nvSpPr>
          <p:cNvPr id="7171" name="Rectangle 3"/>
          <p:cNvSpPr>
            <a:spLocks noGrp="1" noChangeArrowheads="1"/>
          </p:cNvSpPr>
          <p:nvPr>
            <p:ph type="body" idx="1"/>
          </p:nvPr>
        </p:nvSpPr>
        <p:spPr>
          <a:ln/>
        </p:spPr>
        <p:txBody>
          <a:bodyPr lIns="91284" rIns="91284"/>
          <a:lstStyle/>
          <a:p>
            <a:pPr defTabSz="906543">
              <a:defRPr/>
            </a:pPr>
            <a:r>
              <a:rPr lang="en-US" dirty="0">
                <a:ea typeface="ＭＳ Ｐゴシック" charset="0"/>
                <a:cs typeface="+mn-cs"/>
              </a:rPr>
              <a:t>Conflict equivalent:</a:t>
            </a:r>
          </a:p>
          <a:p>
            <a:pPr defTabSz="906543">
              <a:defRPr/>
            </a:pPr>
            <a:r>
              <a:rPr lang="en-US" dirty="0">
                <a:ea typeface="ＭＳ Ｐゴシック" charset="0"/>
                <a:cs typeface="+mn-cs"/>
              </a:rPr>
              <a:t>-actions from same transactions</a:t>
            </a:r>
          </a:p>
          <a:p>
            <a:pPr defTabSz="906543">
              <a:defRPr/>
            </a:pPr>
            <a:r>
              <a:rPr lang="en-US" dirty="0">
                <a:ea typeface="ＭＳ Ｐゴシック" charset="0"/>
                <a:cs typeface="+mn-cs"/>
              </a:rPr>
              <a:t>-conflicts in same order</a:t>
            </a:r>
          </a:p>
          <a:p>
            <a:pPr defTabSz="906543">
              <a:defRPr/>
            </a:pPr>
            <a:r>
              <a:rPr lang="en-US" dirty="0">
                <a:ea typeface="ＭＳ Ｐゴシック" charset="0"/>
                <a:cs typeface="+mn-cs"/>
              </a:rPr>
              <a:t>-we can transform</a:t>
            </a:r>
            <a:r>
              <a:rPr lang="en-US" baseline="0" dirty="0">
                <a:ea typeface="ＭＳ Ｐゴシック" charset="0"/>
                <a:cs typeface="+mn-cs"/>
              </a:rPr>
              <a:t> one to the other with swaps of actions (if conflicts allow it)</a:t>
            </a:r>
            <a:endParaRPr lang="en-US" dirty="0">
              <a:ea typeface="ＭＳ Ｐゴシック" charset="0"/>
              <a:cs typeface="+mn-cs"/>
            </a:endParaRPr>
          </a:p>
          <a:p>
            <a:pPr defTabSz="906543">
              <a:defRPr/>
            </a:pPr>
            <a:endParaRPr lang="en-US" dirty="0">
              <a:ea typeface="ＭＳ Ｐゴシック" charset="0"/>
              <a:cs typeface="+mn-cs"/>
            </a:endParaRPr>
          </a:p>
          <a:p>
            <a:pPr defTabSz="906543">
              <a:defRPr/>
            </a:pPr>
            <a:r>
              <a:rPr lang="en-US" dirty="0">
                <a:ea typeface="ＭＳ Ｐゴシック" charset="0"/>
                <a:cs typeface="+mn-cs"/>
              </a:rPr>
              <a:t>Conflict serializable: a stricter definition of serializability (computationally easier to detect)</a:t>
            </a:r>
          </a:p>
          <a:p>
            <a:pPr defTabSz="906543">
              <a:defRPr/>
            </a:pPr>
            <a:r>
              <a:rPr lang="en-US" dirty="0">
                <a:ea typeface="ＭＳ Ｐゴシック" charset="0"/>
                <a:cs typeface="+mn-cs"/>
              </a:rPr>
              <a:t>Conflict serializable =&gt; serializable </a:t>
            </a:r>
          </a:p>
          <a:p>
            <a:pPr defTabSz="906543">
              <a:defRPr/>
            </a:pPr>
            <a:r>
              <a:rPr lang="en-US" dirty="0">
                <a:ea typeface="ＭＳ Ｐゴシック" charset="0"/>
                <a:cs typeface="+mn-cs"/>
              </a:rPr>
              <a:t>(exception at end of notes)</a:t>
            </a:r>
          </a:p>
          <a:p>
            <a:pPr defTabSz="906543">
              <a:defRPr/>
            </a:pPr>
            <a:endParaRPr lang="en-US" dirty="0">
              <a:ea typeface="ＭＳ Ｐゴシック" charset="0"/>
              <a:cs typeface="+mn-cs"/>
            </a:endParaRPr>
          </a:p>
          <a:p>
            <a:pPr defTabSz="906543">
              <a:defRPr/>
            </a:pPr>
            <a:endParaRPr lang="en-US" dirty="0">
              <a:ea typeface="ＭＳ Ｐゴシック" charset="0"/>
              <a:cs typeface="+mn-cs"/>
            </a:endParaRPr>
          </a:p>
          <a:p>
            <a:pPr defTabSz="906543">
              <a:defRPr/>
            </a:pPr>
            <a:r>
              <a:rPr lang="en-US" dirty="0">
                <a:ea typeface="ＭＳ Ｐゴシック" charset="0"/>
                <a:cs typeface="+mn-cs"/>
              </a:rPr>
              <a:t>EXAMPLE:</a:t>
            </a:r>
          </a:p>
          <a:p>
            <a:pPr defTabSz="906543">
              <a:defRPr/>
            </a:pPr>
            <a:r>
              <a:rPr lang="en-US" dirty="0">
                <a:ea typeface="ＭＳ Ｐゴシック" charset="0"/>
                <a:cs typeface="+mn-cs"/>
              </a:rPr>
              <a:t>Conflicting actions: W/W</a:t>
            </a:r>
            <a:r>
              <a:rPr lang="en-US" baseline="0" dirty="0">
                <a:ea typeface="ＭＳ Ｐゴシック" charset="0"/>
                <a:cs typeface="+mn-cs"/>
              </a:rPr>
              <a:t> or R/W on the same value!</a:t>
            </a:r>
          </a:p>
          <a:p>
            <a:pPr defTabSz="906543">
              <a:defRPr/>
            </a:pPr>
            <a:r>
              <a:rPr lang="en-US" sz="1200" kern="1200" baseline="0" dirty="0">
                <a:solidFill>
                  <a:schemeClr val="tx1"/>
                </a:solidFill>
                <a:latin typeface="Arial" charset="0"/>
                <a:ea typeface="ＭＳ Ｐゴシック" charset="0"/>
                <a:cs typeface="Arial" charset="0"/>
              </a:rPr>
              <a:t>Conflict serializable i</a:t>
            </a:r>
            <a:r>
              <a:rPr lang="en-US" baseline="0" dirty="0">
                <a:ea typeface="ＭＳ Ｐゴシック" charset="0"/>
                <a:cs typeface="+mn-cs"/>
              </a:rPr>
              <a:t>mportant because order of conflicting actions determines the final result </a:t>
            </a:r>
            <a:r>
              <a:rPr lang="en-US" baseline="0" dirty="0">
                <a:ea typeface="ＭＳ Ｐゴシック" charset="0"/>
                <a:cs typeface="+mn-cs"/>
                <a:sym typeface="Wingdings"/>
              </a:rPr>
              <a:t> if conflict serializable, then FINAL results are the same as serial schedule</a:t>
            </a:r>
            <a:r>
              <a:rPr lang="en-US" baseline="0" dirty="0">
                <a:ea typeface="ＭＳ Ｐゴシック" charset="0"/>
                <a:cs typeface="+mn-cs"/>
              </a:rPr>
              <a:t>!</a:t>
            </a:r>
          </a:p>
          <a:p>
            <a:pPr defTabSz="906543">
              <a:defRPr/>
            </a:pPr>
            <a:endParaRPr lang="en-US" baseline="0" dirty="0">
              <a:ea typeface="ＭＳ Ｐゴシック" charset="0"/>
              <a:cs typeface="+mn-cs"/>
            </a:endParaRPr>
          </a:p>
          <a:p>
            <a:pPr defTabSz="906543">
              <a:defRPr/>
            </a:pPr>
            <a:r>
              <a:rPr lang="en-US" baseline="0" dirty="0">
                <a:ea typeface="ＭＳ Ｐゴシック" charset="0"/>
                <a:cs typeface="+mn-cs"/>
              </a:rPr>
              <a:t>T1	T2</a:t>
            </a:r>
          </a:p>
          <a:p>
            <a:pPr defTabSz="906543">
              <a:defRPr/>
            </a:pPr>
            <a:r>
              <a:rPr lang="en-US" baseline="0" dirty="0">
                <a:ea typeface="ＭＳ Ｐゴシック" charset="0"/>
                <a:cs typeface="+mn-cs"/>
              </a:rPr>
              <a:t>R(A)	</a:t>
            </a:r>
          </a:p>
          <a:p>
            <a:pPr defTabSz="906543">
              <a:defRPr/>
            </a:pPr>
            <a:r>
              <a:rPr lang="en-US" baseline="0" dirty="0">
                <a:ea typeface="ＭＳ Ｐゴシック" charset="0"/>
                <a:cs typeface="+mn-cs"/>
              </a:rPr>
              <a:t>	R(A)</a:t>
            </a:r>
          </a:p>
          <a:p>
            <a:pPr defTabSz="906543">
              <a:defRPr/>
            </a:pPr>
            <a:r>
              <a:rPr lang="en-US" baseline="0" dirty="0">
                <a:ea typeface="ＭＳ Ｐゴシック" charset="0"/>
                <a:cs typeface="+mn-cs"/>
              </a:rPr>
              <a:t>W(B)</a:t>
            </a:r>
          </a:p>
          <a:p>
            <a:pPr defTabSz="906543">
              <a:defRPr/>
            </a:pPr>
            <a:r>
              <a:rPr lang="en-US" baseline="0" dirty="0">
                <a:ea typeface="ＭＳ Ｐゴシック" charset="0"/>
                <a:cs typeface="+mn-cs"/>
              </a:rPr>
              <a:t>C</a:t>
            </a:r>
          </a:p>
          <a:p>
            <a:pPr defTabSz="906543">
              <a:defRPr/>
            </a:pPr>
            <a:r>
              <a:rPr lang="en-US" baseline="0" dirty="0">
                <a:ea typeface="ＭＳ Ｐゴシック" charset="0"/>
                <a:cs typeface="+mn-cs"/>
              </a:rPr>
              <a:t>	W(A)</a:t>
            </a:r>
          </a:p>
          <a:p>
            <a:pPr defTabSz="906543">
              <a:defRPr/>
            </a:pPr>
            <a:r>
              <a:rPr lang="en-US" baseline="0" dirty="0">
                <a:ea typeface="ＭＳ Ｐゴシック" charset="0"/>
                <a:cs typeface="+mn-cs"/>
              </a:rPr>
              <a:t>	C</a:t>
            </a:r>
          </a:p>
          <a:p>
            <a:pPr defTabSz="906543">
              <a:defRPr/>
            </a:pPr>
            <a:endParaRPr lang="en-US" baseline="0" dirty="0">
              <a:ea typeface="ＭＳ Ｐゴシック" charset="0"/>
              <a:cs typeface="+mn-cs"/>
            </a:endParaRPr>
          </a:p>
          <a:p>
            <a:pPr defTabSz="906543">
              <a:defRPr/>
            </a:pPr>
            <a:r>
              <a:rPr lang="en-US" baseline="0" dirty="0">
                <a:ea typeface="ＭＳ Ｐゴシック" charset="0"/>
                <a:cs typeface="+mn-cs"/>
              </a:rPr>
              <a:t>This schedule is conflict-equivalent to the serial schedule T1-&gt;T2</a:t>
            </a:r>
          </a:p>
          <a:p>
            <a:pPr defTabSz="906543">
              <a:defRPr/>
            </a:pPr>
            <a:endParaRPr lang="en-US" baseline="0" dirty="0">
              <a:ea typeface="ＭＳ Ｐゴシック" charset="0"/>
              <a:cs typeface="+mn-cs"/>
            </a:endParaRPr>
          </a:p>
          <a:p>
            <a:pPr defTabSz="906543">
              <a:defRPr/>
            </a:pPr>
            <a:r>
              <a:rPr lang="en-US" sz="1200" kern="1200" baseline="0" dirty="0">
                <a:solidFill>
                  <a:schemeClr val="tx1"/>
                </a:solidFill>
                <a:latin typeface="Arial" charset="0"/>
                <a:ea typeface="ＭＳ Ｐゴシック" charset="0"/>
                <a:cs typeface="Arial" charset="0"/>
              </a:rPr>
              <a:t>T1	T2	T3</a:t>
            </a:r>
          </a:p>
          <a:p>
            <a:pPr defTabSz="906543">
              <a:defRPr/>
            </a:pPr>
            <a:r>
              <a:rPr lang="en-US" sz="1200" kern="1200" baseline="0" dirty="0">
                <a:solidFill>
                  <a:schemeClr val="tx1"/>
                </a:solidFill>
                <a:latin typeface="Arial" charset="0"/>
                <a:ea typeface="ＭＳ Ｐゴシック" charset="0"/>
                <a:cs typeface="Arial" charset="0"/>
              </a:rPr>
              <a:t>W(A)</a:t>
            </a:r>
          </a:p>
          <a:p>
            <a:pPr defTabSz="906543">
              <a:defRPr/>
            </a:pPr>
            <a:r>
              <a:rPr lang="en-US" sz="1200" kern="1200" baseline="0" dirty="0">
                <a:solidFill>
                  <a:schemeClr val="tx1"/>
                </a:solidFill>
                <a:latin typeface="Arial" charset="0"/>
                <a:ea typeface="ＭＳ Ｐゴシック" charset="0"/>
                <a:cs typeface="Arial" charset="0"/>
              </a:rPr>
              <a:t>	W(A)</a:t>
            </a:r>
          </a:p>
          <a:p>
            <a:pPr defTabSz="906543">
              <a:defRPr/>
            </a:pPr>
            <a:r>
              <a:rPr lang="en-US" sz="1200" kern="1200" baseline="0" dirty="0">
                <a:solidFill>
                  <a:schemeClr val="tx1"/>
                </a:solidFill>
                <a:latin typeface="Arial" charset="0"/>
                <a:ea typeface="ＭＳ Ｐゴシック" charset="0"/>
                <a:cs typeface="Arial" charset="0"/>
              </a:rPr>
              <a:t>		W(A) </a:t>
            </a:r>
          </a:p>
          <a:p>
            <a:pPr defTabSz="906543">
              <a:defRPr/>
            </a:pPr>
            <a:r>
              <a:rPr lang="en-US" sz="1200" kern="1200" baseline="0" dirty="0">
                <a:solidFill>
                  <a:schemeClr val="tx1"/>
                </a:solidFill>
                <a:latin typeface="Arial" charset="0"/>
                <a:ea typeface="ＭＳ Ｐゴシック" charset="0"/>
                <a:cs typeface="Arial" charset="0"/>
              </a:rPr>
              <a:t>W(A)</a:t>
            </a:r>
          </a:p>
          <a:p>
            <a:pPr defTabSz="906543">
              <a:defRPr/>
            </a:pPr>
            <a:endParaRPr lang="en-US" sz="1200" kern="1200" baseline="0" dirty="0">
              <a:solidFill>
                <a:schemeClr val="tx1"/>
              </a:solidFill>
              <a:latin typeface="Arial" charset="0"/>
              <a:ea typeface="ＭＳ Ｐゴシック" charset="0"/>
              <a:cs typeface="Arial" charset="0"/>
            </a:endParaRPr>
          </a:p>
          <a:p>
            <a:pPr defTabSz="906543">
              <a:defRPr/>
            </a:pPr>
            <a:r>
              <a:rPr lang="en-US" sz="1200" kern="1200" baseline="0" dirty="0">
                <a:solidFill>
                  <a:schemeClr val="tx1"/>
                </a:solidFill>
                <a:latin typeface="Arial" charset="0"/>
                <a:ea typeface="ＭＳ Ｐゴシック" charset="0"/>
                <a:cs typeface="Arial" charset="0"/>
              </a:rPr>
              <a:t>Serializable yes, conflict serializable no. Equivalent serial schedule will be either T2-&gt;T3-&gt;T1 or T3-&gt;T2-&gt;T1.</a:t>
            </a:r>
            <a:endParaRPr lang="en-US" dirty="0">
              <a:ea typeface="ＭＳ Ｐゴシック" charset="0"/>
              <a:cs typeface="+mn-cs"/>
            </a:endParaRPr>
          </a:p>
        </p:txBody>
      </p:sp>
    </p:spTree>
    <p:extLst>
      <p:ext uri="{BB962C8B-B14F-4D97-AF65-F5344CB8AC3E}">
        <p14:creationId xmlns:p14="http://schemas.microsoft.com/office/powerpoint/2010/main" val="57370983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5"/>
          <p:cNvSpPr>
            <a:spLocks noGrp="1" noChangeArrowheads="1"/>
          </p:cNvSpPr>
          <p:nvPr>
            <p:ph type="sldNum" sz="quarter" idx="4294967295"/>
          </p:nvPr>
        </p:nvSpPr>
        <p:spPr bwMode="auto">
          <a:xfrm>
            <a:off x="3927475" y="8769350"/>
            <a:ext cx="3005138" cy="461963"/>
          </a:xfrm>
          <a:prstGeom prst="rect">
            <a:avLst/>
          </a:prstGeo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382" tIns="46191" rIns="92382" bIns="46191"/>
          <a:lstStyle>
            <a:lvl1pPr>
              <a:defRPr sz="1200">
                <a:solidFill>
                  <a:schemeClr val="tx1"/>
                </a:solidFill>
                <a:latin typeface="Arial" charset="0"/>
                <a:ea typeface="MS PGothic" charset="-128"/>
              </a:defRPr>
            </a:lvl1pPr>
            <a:lvl2pPr marL="749300" indent="-287338">
              <a:defRPr sz="1200">
                <a:solidFill>
                  <a:schemeClr val="tx1"/>
                </a:solidFill>
                <a:latin typeface="Arial" charset="0"/>
                <a:ea typeface="MS PGothic" charset="-128"/>
              </a:defRPr>
            </a:lvl2pPr>
            <a:lvl3pPr marL="1154113" indent="-230188">
              <a:defRPr sz="1200">
                <a:solidFill>
                  <a:schemeClr val="tx1"/>
                </a:solidFill>
                <a:latin typeface="Arial" charset="0"/>
                <a:ea typeface="MS PGothic" charset="-128"/>
              </a:defRPr>
            </a:lvl3pPr>
            <a:lvl4pPr marL="1616075" indent="-230188">
              <a:defRPr sz="1200">
                <a:solidFill>
                  <a:schemeClr val="tx1"/>
                </a:solidFill>
                <a:latin typeface="Arial" charset="0"/>
                <a:ea typeface="MS PGothic" charset="-128"/>
              </a:defRPr>
            </a:lvl4pPr>
            <a:lvl5pPr marL="2078038" indent="-230188">
              <a:defRPr sz="1200">
                <a:solidFill>
                  <a:schemeClr val="tx1"/>
                </a:solidFill>
                <a:latin typeface="Arial" charset="0"/>
                <a:ea typeface="MS PGothic" charset="-128"/>
              </a:defRPr>
            </a:lvl5pPr>
            <a:lvl6pPr marL="2535238" indent="-230188" eaLnBrk="0" fontAlgn="base" hangingPunct="0">
              <a:spcBef>
                <a:spcPct val="0"/>
              </a:spcBef>
              <a:spcAft>
                <a:spcPct val="0"/>
              </a:spcAft>
              <a:defRPr sz="1200">
                <a:solidFill>
                  <a:schemeClr val="tx1"/>
                </a:solidFill>
                <a:latin typeface="Arial" charset="0"/>
                <a:ea typeface="MS PGothic" charset="-128"/>
              </a:defRPr>
            </a:lvl6pPr>
            <a:lvl7pPr marL="2992438" indent="-230188" eaLnBrk="0" fontAlgn="base" hangingPunct="0">
              <a:spcBef>
                <a:spcPct val="0"/>
              </a:spcBef>
              <a:spcAft>
                <a:spcPct val="0"/>
              </a:spcAft>
              <a:defRPr sz="1200">
                <a:solidFill>
                  <a:schemeClr val="tx1"/>
                </a:solidFill>
                <a:latin typeface="Arial" charset="0"/>
                <a:ea typeface="MS PGothic" charset="-128"/>
              </a:defRPr>
            </a:lvl7pPr>
            <a:lvl8pPr marL="3449638" indent="-230188" eaLnBrk="0" fontAlgn="base" hangingPunct="0">
              <a:spcBef>
                <a:spcPct val="0"/>
              </a:spcBef>
              <a:spcAft>
                <a:spcPct val="0"/>
              </a:spcAft>
              <a:defRPr sz="1200">
                <a:solidFill>
                  <a:schemeClr val="tx1"/>
                </a:solidFill>
                <a:latin typeface="Arial" charset="0"/>
                <a:ea typeface="MS PGothic" charset="-128"/>
              </a:defRPr>
            </a:lvl8pPr>
            <a:lvl9pPr marL="3906838" indent="-230188" eaLnBrk="0" fontAlgn="base" hangingPunct="0">
              <a:spcBef>
                <a:spcPct val="0"/>
              </a:spcBef>
              <a:spcAft>
                <a:spcPct val="0"/>
              </a:spcAft>
              <a:defRPr sz="1200">
                <a:solidFill>
                  <a:schemeClr val="tx1"/>
                </a:solidFill>
                <a:latin typeface="Arial" charset="0"/>
                <a:ea typeface="MS PGothic" charset="-128"/>
              </a:defRPr>
            </a:lvl9pPr>
          </a:lstStyle>
          <a:p>
            <a:pPr eaLnBrk="1" hangingPunct="1"/>
            <a:fld id="{7BECA447-C851-5A4F-8FE5-54439B59DED9}" type="slidenum">
              <a:rPr lang="en-US" altLang="en-US" sz="6500">
                <a:solidFill>
                  <a:srgbClr val="000000"/>
                </a:solidFill>
                <a:ea typeface="ヒラギノ角ゴ ProN W3" charset="-128"/>
              </a:rPr>
              <a:pPr eaLnBrk="1" hangingPunct="1"/>
              <a:t>16</a:t>
            </a:fld>
            <a:endParaRPr lang="en-US" altLang="en-US" sz="6500">
              <a:solidFill>
                <a:srgbClr val="000000"/>
              </a:solidFill>
              <a:ea typeface="ヒラギノ角ゴ ProN W3" charset="-128"/>
            </a:endParaRPr>
          </a:p>
        </p:txBody>
      </p:sp>
      <p:sp>
        <p:nvSpPr>
          <p:cNvPr id="34819" name="Rectangle 2"/>
          <p:cNvSpPr>
            <a:spLocks noGrp="1" noRot="1" noChangeAspect="1" noChangeArrowheads="1" noTextEdit="1"/>
          </p:cNvSpPr>
          <p:nvPr>
            <p:ph type="sldImg"/>
          </p:nvPr>
        </p:nvSpPr>
        <p:spPr>
          <a:xfrm>
            <a:off x="401638" y="698500"/>
            <a:ext cx="6130925" cy="3449638"/>
          </a:xfrm>
          <a:ln cap="flat"/>
        </p:spPr>
      </p:sp>
      <p:sp>
        <p:nvSpPr>
          <p:cNvPr id="9219" name="Rectangle 3"/>
          <p:cNvSpPr>
            <a:spLocks noGrp="1" noChangeArrowheads="1"/>
          </p:cNvSpPr>
          <p:nvPr>
            <p:ph type="body" idx="1"/>
          </p:nvPr>
        </p:nvSpPr>
        <p:spPr>
          <a:ln/>
        </p:spPr>
        <p:txBody>
          <a:bodyPr lIns="91284" rIns="91284"/>
          <a:lstStyle/>
          <a:p>
            <a:pPr defTabSz="906543">
              <a:defRPr/>
            </a:pPr>
            <a:r>
              <a:rPr lang="en-US" dirty="0">
                <a:ea typeface="ＭＳ Ｐゴシック" charset="0"/>
                <a:cs typeface="+mn-cs"/>
              </a:rPr>
              <a:t>We</a:t>
            </a:r>
            <a:r>
              <a:rPr lang="en-US" baseline="0" dirty="0">
                <a:ea typeface="ＭＳ Ｐゴシック" charset="0"/>
                <a:cs typeface="+mn-cs"/>
              </a:rPr>
              <a:t> see an example of a</a:t>
            </a:r>
            <a:r>
              <a:rPr lang="en-US" dirty="0">
                <a:ea typeface="ＭＳ Ｐゴシック" charset="0"/>
                <a:cs typeface="+mn-cs"/>
              </a:rPr>
              <a:t> schedule that is not conflict serializable:</a:t>
            </a:r>
          </a:p>
          <a:p>
            <a:pPr defTabSz="906543">
              <a:defRPr/>
            </a:pPr>
            <a:r>
              <a:rPr lang="en-US" dirty="0">
                <a:ea typeface="ＭＳ Ｐゴシック" charset="0"/>
                <a:cs typeface="+mn-cs"/>
              </a:rPr>
              <a:t>T1 and T2 have a W-R</a:t>
            </a:r>
            <a:r>
              <a:rPr lang="en-US" baseline="0" dirty="0">
                <a:ea typeface="ＭＳ Ｐゴシック" charset="0"/>
                <a:cs typeface="+mn-cs"/>
              </a:rPr>
              <a:t> conflict on A</a:t>
            </a:r>
          </a:p>
          <a:p>
            <a:pPr defTabSz="906543">
              <a:defRPr/>
            </a:pPr>
            <a:r>
              <a:rPr lang="en-US" baseline="0" dirty="0">
                <a:ea typeface="ＭＳ Ｐゴシック" charset="0"/>
                <a:cs typeface="+mn-cs"/>
              </a:rPr>
              <a:t>Also they have a W-R conflict on B on the opposite direction</a:t>
            </a:r>
          </a:p>
          <a:p>
            <a:pPr defTabSz="906543">
              <a:defRPr/>
            </a:pPr>
            <a:endParaRPr lang="en-US" baseline="0" dirty="0">
              <a:ea typeface="ＭＳ Ｐゴシック" charset="0"/>
              <a:cs typeface="+mn-cs"/>
            </a:endParaRPr>
          </a:p>
          <a:p>
            <a:pPr defTabSz="906543">
              <a:defRPr/>
            </a:pPr>
            <a:r>
              <a:rPr lang="en-US" baseline="0" dirty="0">
                <a:ea typeface="ＭＳ Ｐゴシック" charset="0"/>
                <a:cs typeface="+mn-cs"/>
              </a:rPr>
              <a:t>To formalize the detection of conflict </a:t>
            </a:r>
            <a:r>
              <a:rPr lang="en-US" baseline="0" dirty="0" err="1">
                <a:ea typeface="ＭＳ Ｐゴシック" charset="0"/>
                <a:cs typeface="+mn-cs"/>
              </a:rPr>
              <a:t>serializability</a:t>
            </a:r>
            <a:r>
              <a:rPr lang="en-US" baseline="0" dirty="0">
                <a:ea typeface="ＭＳ Ｐゴシック" charset="0"/>
                <a:cs typeface="+mn-cs"/>
              </a:rPr>
              <a:t>, we can create a dependency graph based on the conflicts</a:t>
            </a:r>
          </a:p>
          <a:p>
            <a:pPr defTabSz="906543">
              <a:defRPr/>
            </a:pPr>
            <a:r>
              <a:rPr lang="en-US" baseline="0" dirty="0">
                <a:ea typeface="ＭＳ Ｐゴシック" charset="0"/>
                <a:cs typeface="+mn-cs"/>
              </a:rPr>
              <a:t>There is an edge from T1 to T2 because of the W-R conflict on A</a:t>
            </a:r>
            <a:endParaRPr lang="en-US" dirty="0">
              <a:ea typeface="ＭＳ Ｐゴシック" charset="0"/>
              <a:cs typeface="+mn-cs"/>
            </a:endParaRPr>
          </a:p>
          <a:p>
            <a:pPr marL="0" marR="0" lvl="0" indent="0" algn="l" defTabSz="906543" rtl="0" eaLnBrk="1" fontAlgn="base" latinLnBrk="0" hangingPunct="1">
              <a:lnSpc>
                <a:spcPct val="100000"/>
              </a:lnSpc>
              <a:spcBef>
                <a:spcPct val="30000"/>
              </a:spcBef>
              <a:spcAft>
                <a:spcPct val="0"/>
              </a:spcAft>
              <a:buClrTx/>
              <a:buSzTx/>
              <a:buFontTx/>
              <a:buNone/>
              <a:tabLst/>
              <a:defRPr/>
            </a:pPr>
            <a:r>
              <a:rPr lang="en-US" sz="1200" kern="1200" baseline="0" dirty="0">
                <a:solidFill>
                  <a:schemeClr val="tx1"/>
                </a:solidFill>
                <a:latin typeface="Arial" charset="0"/>
                <a:ea typeface="ＭＳ Ｐゴシック" charset="0"/>
                <a:cs typeface="Arial" charset="0"/>
              </a:rPr>
              <a:t>There is an edge from T2 to T1 because of the W-R conflict on B</a:t>
            </a:r>
          </a:p>
          <a:p>
            <a:pPr marL="0" marR="0" lvl="0" indent="0" algn="l" defTabSz="906543" rtl="0" eaLnBrk="1" fontAlgn="base" latinLnBrk="0" hangingPunct="1">
              <a:lnSpc>
                <a:spcPct val="100000"/>
              </a:lnSpc>
              <a:spcBef>
                <a:spcPct val="30000"/>
              </a:spcBef>
              <a:spcAft>
                <a:spcPct val="0"/>
              </a:spcAft>
              <a:buClrTx/>
              <a:buSzTx/>
              <a:buFontTx/>
              <a:buNone/>
              <a:tabLst/>
              <a:defRPr/>
            </a:pPr>
            <a:endParaRPr lang="en-US" sz="1200" kern="1200" baseline="0" dirty="0">
              <a:solidFill>
                <a:schemeClr val="tx1"/>
              </a:solidFill>
              <a:latin typeface="Arial" charset="0"/>
              <a:ea typeface="ＭＳ Ｐゴシック" charset="0"/>
              <a:cs typeface="Arial" charset="0"/>
            </a:endParaRPr>
          </a:p>
          <a:p>
            <a:pPr marL="0" marR="0" lvl="0" indent="0" algn="l" defTabSz="906543" rtl="0" eaLnBrk="1" fontAlgn="base" latinLnBrk="0" hangingPunct="1">
              <a:lnSpc>
                <a:spcPct val="100000"/>
              </a:lnSpc>
              <a:spcBef>
                <a:spcPct val="30000"/>
              </a:spcBef>
              <a:spcAft>
                <a:spcPct val="0"/>
              </a:spcAft>
              <a:buClrTx/>
              <a:buSzTx/>
              <a:buFontTx/>
              <a:buNone/>
              <a:tabLst/>
              <a:defRPr/>
            </a:pPr>
            <a:r>
              <a:rPr lang="en-US" sz="1200" kern="1200" baseline="0" dirty="0">
                <a:solidFill>
                  <a:schemeClr val="tx1"/>
                </a:solidFill>
                <a:latin typeface="Arial" charset="0"/>
                <a:ea typeface="ＭＳ Ｐゴシック" charset="0"/>
                <a:cs typeface="Arial" charset="0"/>
              </a:rPr>
              <a:t>So now we have a cycle, this shows that the schedule is not conflict serializable</a:t>
            </a:r>
            <a:endParaRPr lang="en-US" sz="1200" kern="1200" dirty="0">
              <a:solidFill>
                <a:schemeClr val="tx1"/>
              </a:solidFill>
              <a:latin typeface="Arial" charset="0"/>
              <a:ea typeface="ＭＳ Ｐゴシック" charset="0"/>
              <a:cs typeface="Arial" charset="0"/>
            </a:endParaRPr>
          </a:p>
          <a:p>
            <a:pPr defTabSz="906543">
              <a:defRPr/>
            </a:pPr>
            <a:endParaRPr lang="en-US" dirty="0">
              <a:ea typeface="ＭＳ Ｐゴシック" charset="0"/>
              <a:cs typeface="+mn-cs"/>
            </a:endParaRPr>
          </a:p>
          <a:p>
            <a:pPr defTabSz="906543">
              <a:defRPr/>
            </a:pPr>
            <a:endParaRPr lang="en-US" dirty="0">
              <a:ea typeface="ＭＳ Ｐゴシック" charset="0"/>
              <a:cs typeface="+mn-cs"/>
            </a:endParaRPr>
          </a:p>
        </p:txBody>
      </p:sp>
    </p:spTree>
    <p:extLst>
      <p:ext uri="{BB962C8B-B14F-4D97-AF65-F5344CB8AC3E}">
        <p14:creationId xmlns:p14="http://schemas.microsoft.com/office/powerpoint/2010/main" val="28534215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5"/>
          <p:cNvSpPr>
            <a:spLocks noGrp="1" noChangeArrowheads="1"/>
          </p:cNvSpPr>
          <p:nvPr>
            <p:ph type="sldNum" sz="quarter" idx="4294967295"/>
          </p:nvPr>
        </p:nvSpPr>
        <p:spPr bwMode="auto">
          <a:xfrm>
            <a:off x="3927475" y="8769350"/>
            <a:ext cx="3005138" cy="461963"/>
          </a:xfrm>
          <a:prstGeom prst="rect">
            <a:avLst/>
          </a:prstGeo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382" tIns="46191" rIns="92382" bIns="46191"/>
          <a:lstStyle>
            <a:lvl1pPr>
              <a:defRPr sz="1200">
                <a:solidFill>
                  <a:schemeClr val="tx1"/>
                </a:solidFill>
                <a:latin typeface="Arial" charset="0"/>
                <a:ea typeface="MS PGothic" charset="-128"/>
              </a:defRPr>
            </a:lvl1pPr>
            <a:lvl2pPr marL="749300" indent="-287338">
              <a:defRPr sz="1200">
                <a:solidFill>
                  <a:schemeClr val="tx1"/>
                </a:solidFill>
                <a:latin typeface="Arial" charset="0"/>
                <a:ea typeface="MS PGothic" charset="-128"/>
              </a:defRPr>
            </a:lvl2pPr>
            <a:lvl3pPr marL="1154113" indent="-230188">
              <a:defRPr sz="1200">
                <a:solidFill>
                  <a:schemeClr val="tx1"/>
                </a:solidFill>
                <a:latin typeface="Arial" charset="0"/>
                <a:ea typeface="MS PGothic" charset="-128"/>
              </a:defRPr>
            </a:lvl3pPr>
            <a:lvl4pPr marL="1616075" indent="-230188">
              <a:defRPr sz="1200">
                <a:solidFill>
                  <a:schemeClr val="tx1"/>
                </a:solidFill>
                <a:latin typeface="Arial" charset="0"/>
                <a:ea typeface="MS PGothic" charset="-128"/>
              </a:defRPr>
            </a:lvl4pPr>
            <a:lvl5pPr marL="2078038" indent="-230188">
              <a:defRPr sz="1200">
                <a:solidFill>
                  <a:schemeClr val="tx1"/>
                </a:solidFill>
                <a:latin typeface="Arial" charset="0"/>
                <a:ea typeface="MS PGothic" charset="-128"/>
              </a:defRPr>
            </a:lvl5pPr>
            <a:lvl6pPr marL="2535238" indent="-230188" eaLnBrk="0" fontAlgn="base" hangingPunct="0">
              <a:spcBef>
                <a:spcPct val="0"/>
              </a:spcBef>
              <a:spcAft>
                <a:spcPct val="0"/>
              </a:spcAft>
              <a:defRPr sz="1200">
                <a:solidFill>
                  <a:schemeClr val="tx1"/>
                </a:solidFill>
                <a:latin typeface="Arial" charset="0"/>
                <a:ea typeface="MS PGothic" charset="-128"/>
              </a:defRPr>
            </a:lvl6pPr>
            <a:lvl7pPr marL="2992438" indent="-230188" eaLnBrk="0" fontAlgn="base" hangingPunct="0">
              <a:spcBef>
                <a:spcPct val="0"/>
              </a:spcBef>
              <a:spcAft>
                <a:spcPct val="0"/>
              </a:spcAft>
              <a:defRPr sz="1200">
                <a:solidFill>
                  <a:schemeClr val="tx1"/>
                </a:solidFill>
                <a:latin typeface="Arial" charset="0"/>
                <a:ea typeface="MS PGothic" charset="-128"/>
              </a:defRPr>
            </a:lvl7pPr>
            <a:lvl8pPr marL="3449638" indent="-230188" eaLnBrk="0" fontAlgn="base" hangingPunct="0">
              <a:spcBef>
                <a:spcPct val="0"/>
              </a:spcBef>
              <a:spcAft>
                <a:spcPct val="0"/>
              </a:spcAft>
              <a:defRPr sz="1200">
                <a:solidFill>
                  <a:schemeClr val="tx1"/>
                </a:solidFill>
                <a:latin typeface="Arial" charset="0"/>
                <a:ea typeface="MS PGothic" charset="-128"/>
              </a:defRPr>
            </a:lvl8pPr>
            <a:lvl9pPr marL="3906838" indent="-230188" eaLnBrk="0" fontAlgn="base" hangingPunct="0">
              <a:spcBef>
                <a:spcPct val="0"/>
              </a:spcBef>
              <a:spcAft>
                <a:spcPct val="0"/>
              </a:spcAft>
              <a:defRPr sz="1200">
                <a:solidFill>
                  <a:schemeClr val="tx1"/>
                </a:solidFill>
                <a:latin typeface="Arial" charset="0"/>
                <a:ea typeface="MS PGothic" charset="-128"/>
              </a:defRPr>
            </a:lvl9pPr>
          </a:lstStyle>
          <a:p>
            <a:pPr eaLnBrk="1" hangingPunct="1"/>
            <a:fld id="{5D12A2EF-F2BD-C840-B77E-48DAF5865D37}" type="slidenum">
              <a:rPr lang="en-US" altLang="en-US" sz="6500">
                <a:solidFill>
                  <a:srgbClr val="000000"/>
                </a:solidFill>
                <a:ea typeface="ヒラギノ角ゴ ProN W3" charset="-128"/>
              </a:rPr>
              <a:pPr eaLnBrk="1" hangingPunct="1"/>
              <a:t>17</a:t>
            </a:fld>
            <a:endParaRPr lang="en-US" altLang="en-US" sz="6500">
              <a:solidFill>
                <a:srgbClr val="000000"/>
              </a:solidFill>
              <a:ea typeface="ヒラギノ角ゴ ProN W3" charset="-128"/>
            </a:endParaRPr>
          </a:p>
        </p:txBody>
      </p:sp>
      <p:sp>
        <p:nvSpPr>
          <p:cNvPr id="36867" name="Rectangle 2"/>
          <p:cNvSpPr>
            <a:spLocks noGrp="1" noRot="1" noChangeAspect="1" noChangeArrowheads="1" noTextEdit="1"/>
          </p:cNvSpPr>
          <p:nvPr>
            <p:ph type="sldImg"/>
          </p:nvPr>
        </p:nvSpPr>
        <p:spPr>
          <a:xfrm>
            <a:off x="401638" y="698500"/>
            <a:ext cx="6130925" cy="3449638"/>
          </a:xfrm>
          <a:ln cap="flat"/>
        </p:spPr>
      </p:sp>
      <p:sp>
        <p:nvSpPr>
          <p:cNvPr id="11267" name="Rectangle 3"/>
          <p:cNvSpPr>
            <a:spLocks noGrp="1" noChangeArrowheads="1"/>
          </p:cNvSpPr>
          <p:nvPr>
            <p:ph type="body" idx="1"/>
          </p:nvPr>
        </p:nvSpPr>
        <p:spPr>
          <a:ln/>
        </p:spPr>
        <p:txBody>
          <a:bodyPr lIns="91284" rIns="91284"/>
          <a:lstStyle/>
          <a:p>
            <a:pPr defTabSz="906543">
              <a:defRPr/>
            </a:pPr>
            <a:r>
              <a:rPr lang="en-US" dirty="0">
                <a:ea typeface="ＭＳ Ｐゴシック" charset="0"/>
                <a:cs typeface="+mn-cs"/>
              </a:rPr>
              <a:t>The theorem proves exactly this point. Conflict</a:t>
            </a:r>
            <a:r>
              <a:rPr lang="en-US" baseline="0" dirty="0">
                <a:ea typeface="ＭＳ Ｐゴシック" charset="0"/>
                <a:cs typeface="+mn-cs"/>
              </a:rPr>
              <a:t> serializable schedules </a:t>
            </a:r>
            <a:r>
              <a:rPr lang="en-US" baseline="0" dirty="0">
                <a:ea typeface="ＭＳ Ｐゴシック" charset="0"/>
                <a:cs typeface="+mn-cs"/>
                <a:sym typeface="Wingdings" panose="05000000000000000000" pitchFamily="2" charset="2"/>
              </a:rPr>
              <a:t> dependency graphs are acyclic</a:t>
            </a:r>
          </a:p>
          <a:p>
            <a:pPr defTabSz="906543">
              <a:defRPr/>
            </a:pPr>
            <a:r>
              <a:rPr lang="en-US" baseline="0" dirty="0">
                <a:ea typeface="ＭＳ Ｐゴシック" charset="0"/>
                <a:cs typeface="+mn-cs"/>
                <a:sym typeface="Wingdings" panose="05000000000000000000" pitchFamily="2" charset="2"/>
              </a:rPr>
              <a:t>The ”last read/written” is a convention. Other conventions involve </a:t>
            </a:r>
            <a:r>
              <a:rPr lang="en-US" b="1" baseline="0" dirty="0">
                <a:ea typeface="ＭＳ Ｐゴシック" charset="0"/>
                <a:cs typeface="+mn-cs"/>
                <a:sym typeface="Wingdings" panose="05000000000000000000" pitchFamily="2" charset="2"/>
              </a:rPr>
              <a:t>any preceding</a:t>
            </a:r>
            <a:r>
              <a:rPr lang="en-US" baseline="0" dirty="0">
                <a:ea typeface="ＭＳ Ｐゴシック" charset="0"/>
                <a:cs typeface="+mn-cs"/>
                <a:sym typeface="Wingdings" panose="05000000000000000000" pitchFamily="2" charset="2"/>
              </a:rPr>
              <a:t> transaction </a:t>
            </a:r>
            <a:r>
              <a:rPr lang="en-US" baseline="0" dirty="0" err="1">
                <a:ea typeface="ＭＳ Ｐゴシック" charset="0"/>
                <a:cs typeface="+mn-cs"/>
                <a:sym typeface="Wingdings" panose="05000000000000000000" pitchFamily="2" charset="2"/>
              </a:rPr>
              <a:t>Ti</a:t>
            </a:r>
            <a:r>
              <a:rPr lang="en-US" baseline="0" dirty="0">
                <a:ea typeface="ＭＳ Ｐゴシック" charset="0"/>
                <a:cs typeface="+mn-cs"/>
                <a:sym typeface="Wingdings" panose="05000000000000000000" pitchFamily="2" charset="2"/>
              </a:rPr>
              <a:t> which has a conflicting action with </a:t>
            </a:r>
            <a:r>
              <a:rPr lang="en-US" baseline="0" dirty="0" err="1">
                <a:ea typeface="ＭＳ Ｐゴシック" charset="0"/>
                <a:cs typeface="+mn-cs"/>
                <a:sym typeface="Wingdings" panose="05000000000000000000" pitchFamily="2" charset="2"/>
              </a:rPr>
              <a:t>Tj</a:t>
            </a:r>
            <a:endParaRPr lang="en-US" baseline="0" dirty="0">
              <a:ea typeface="ＭＳ Ｐゴシック" charset="0"/>
              <a:cs typeface="+mn-cs"/>
              <a:sym typeface="Wingdings" panose="05000000000000000000" pitchFamily="2" charset="2"/>
            </a:endParaRPr>
          </a:p>
          <a:p>
            <a:pPr defTabSz="906543">
              <a:defRPr/>
            </a:pPr>
            <a:endParaRPr lang="en-US" dirty="0">
              <a:ea typeface="ＭＳ Ｐゴシック" charset="0"/>
              <a:cs typeface="+mn-cs"/>
            </a:endParaRPr>
          </a:p>
        </p:txBody>
      </p:sp>
    </p:spTree>
    <p:extLst>
      <p:ext uri="{BB962C8B-B14F-4D97-AF65-F5344CB8AC3E}">
        <p14:creationId xmlns:p14="http://schemas.microsoft.com/office/powerpoint/2010/main" val="60002594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A2B018A-536A-4E95-B27E-3171BA8DAA5E}" type="slidenum">
              <a:rPr lang="en-US" smtClean="0"/>
              <a:pPr/>
              <a:t>18</a:t>
            </a:fld>
            <a:endParaRPr lang="en-US"/>
          </a:p>
        </p:txBody>
      </p:sp>
    </p:spTree>
    <p:extLst>
      <p:ext uri="{BB962C8B-B14F-4D97-AF65-F5344CB8AC3E}">
        <p14:creationId xmlns:p14="http://schemas.microsoft.com/office/powerpoint/2010/main" val="140611245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Serializability</a:t>
            </a:r>
            <a:r>
              <a:rPr lang="en-US" dirty="0"/>
              <a:t> and concurrency are</a:t>
            </a:r>
            <a:r>
              <a:rPr lang="en-US" baseline="0" dirty="0"/>
              <a:t> major issues! Accordingly, there is quite a lot of work on these topics.</a:t>
            </a:r>
          </a:p>
          <a:p>
            <a:r>
              <a:rPr lang="en-US" baseline="0" dirty="0"/>
              <a:t>One direction of this work that we will focus on now incudes development of concurrency protocols. That is, PROTOCOLS that focus that we will be executing only conflict-serializable schedules which will maintain the correctness of our data (AS MUCH AS POSSIBLE).</a:t>
            </a:r>
          </a:p>
          <a:p>
            <a:endParaRPr lang="en-US" baseline="0" dirty="0"/>
          </a:p>
          <a:p>
            <a:r>
              <a:rPr lang="en-US" baseline="0" dirty="0"/>
              <a:t>We will start with two-phase locking which is a pessimistic approach. Here, we assume that accesses to the same object lead to conflicts. Therefore, we avoid conflicts by locking items before accessing them. </a:t>
            </a:r>
          </a:p>
          <a:p>
            <a:r>
              <a:rPr lang="en-US" baseline="0" dirty="0"/>
              <a:t>In order to ensure conflict </a:t>
            </a:r>
            <a:r>
              <a:rPr lang="en-US" baseline="0" dirty="0" err="1"/>
              <a:t>serializability</a:t>
            </a:r>
            <a:r>
              <a:rPr lang="en-US" baseline="0" dirty="0"/>
              <a:t>, we still enforce some rules in the protocol.</a:t>
            </a:r>
            <a:endParaRPr lang="en-US" dirty="0"/>
          </a:p>
        </p:txBody>
      </p:sp>
      <p:sp>
        <p:nvSpPr>
          <p:cNvPr id="4" name="Slide Number Placeholder 3"/>
          <p:cNvSpPr>
            <a:spLocks noGrp="1"/>
          </p:cNvSpPr>
          <p:nvPr>
            <p:ph type="sldNum" sz="quarter" idx="10"/>
          </p:nvPr>
        </p:nvSpPr>
        <p:spPr/>
        <p:txBody>
          <a:bodyPr/>
          <a:lstStyle/>
          <a:p>
            <a:fld id="{AA2B018A-536A-4E95-B27E-3171BA8DAA5E}" type="slidenum">
              <a:rPr lang="en-US" smtClean="0"/>
              <a:pPr/>
              <a:t>19</a:t>
            </a:fld>
            <a:endParaRPr lang="en-US"/>
          </a:p>
        </p:txBody>
      </p:sp>
    </p:spTree>
    <p:extLst>
      <p:ext uri="{BB962C8B-B14F-4D97-AF65-F5344CB8AC3E}">
        <p14:creationId xmlns:p14="http://schemas.microsoft.com/office/powerpoint/2010/main" val="18283658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2"/>
        <p:cNvGrpSpPr/>
        <p:nvPr/>
      </p:nvGrpSpPr>
      <p:grpSpPr>
        <a:xfrm>
          <a:off x="0" y="0"/>
          <a:ext cx="0" cy="0"/>
          <a:chOff x="0" y="0"/>
          <a:chExt cx="0" cy="0"/>
        </a:xfrm>
      </p:grpSpPr>
      <p:sp>
        <p:nvSpPr>
          <p:cNvPr id="553" name="Google Shape;553;p36: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dirty="0"/>
              <a:t>With Orange, we denote more general topics that are applied across several systems and architectures, both in scale-up and scale-out deployments.</a:t>
            </a:r>
            <a:endParaRPr dirty="0"/>
          </a:p>
        </p:txBody>
      </p:sp>
      <p:sp>
        <p:nvSpPr>
          <p:cNvPr id="554" name="Google Shape;554;p3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Rot="1" noChangeAspect="1" noChangeArrowheads="1" noTextEdit="1"/>
          </p:cNvSpPr>
          <p:nvPr>
            <p:ph type="sldImg"/>
          </p:nvPr>
        </p:nvSpPr>
        <p:spPr>
          <a:xfrm>
            <a:off x="390525" y="692150"/>
            <a:ext cx="6153150" cy="3462338"/>
          </a:xfrm>
          <a:ln cap="flat"/>
        </p:spPr>
      </p:sp>
      <p:sp>
        <p:nvSpPr>
          <p:cNvPr id="22531" name="Rectangle 3"/>
          <p:cNvSpPr>
            <a:spLocks noGrp="1" noChangeArrowheads="1"/>
          </p:cNvSpPr>
          <p:nvPr>
            <p:ph type="body" idx="1"/>
          </p:nvPr>
        </p:nvSpPr>
        <p:spPr>
          <a:ln/>
        </p:spPr>
        <p:txBody>
          <a:bodyPr/>
          <a:lstStyle/>
          <a:p>
            <a:pPr marL="0" marR="0" lvl="1" indent="0" algn="l" defTabSz="914400" rtl="0" eaLnBrk="0" fontAlgn="base" latinLnBrk="0" hangingPunct="0">
              <a:lnSpc>
                <a:spcPct val="100000"/>
              </a:lnSpc>
              <a:spcBef>
                <a:spcPct val="0"/>
              </a:spcBef>
              <a:spcAft>
                <a:spcPct val="0"/>
              </a:spcAft>
              <a:buClrTx/>
              <a:buSzTx/>
              <a:buFontTx/>
              <a:buNone/>
              <a:tabLst/>
              <a:defRPr/>
            </a:pPr>
            <a:r>
              <a:rPr lang="en-US" altLang="en-US" dirty="0">
                <a:solidFill>
                  <a:schemeClr val="accent2"/>
                </a:solidFill>
              </a:rPr>
              <a:t>First, let’s consider lock-based Concurrency</a:t>
            </a:r>
            <a:r>
              <a:rPr lang="en-US" altLang="en-US" baseline="0" dirty="0">
                <a:solidFill>
                  <a:schemeClr val="accent2"/>
                </a:solidFill>
              </a:rPr>
              <a:t> control (CC) in general</a:t>
            </a:r>
          </a:p>
          <a:p>
            <a:pPr marL="0" marR="0" lvl="1" indent="0" algn="l" defTabSz="914400" rtl="0" eaLnBrk="0" fontAlgn="base" latinLnBrk="0" hangingPunct="0">
              <a:lnSpc>
                <a:spcPct val="100000"/>
              </a:lnSpc>
              <a:spcBef>
                <a:spcPct val="0"/>
              </a:spcBef>
              <a:spcAft>
                <a:spcPct val="0"/>
              </a:spcAft>
              <a:buClrTx/>
              <a:buSzTx/>
              <a:buFontTx/>
              <a:buNone/>
              <a:tabLst/>
              <a:defRPr/>
            </a:pPr>
            <a:r>
              <a:rPr lang="en-US" sz="1200" kern="1200" baseline="0" dirty="0">
                <a:solidFill>
                  <a:schemeClr val="accent2"/>
                </a:solidFill>
                <a:effectLst/>
                <a:latin typeface="Arial" charset="0"/>
                <a:ea typeface="MS PGothic" panose="020B0600070205080204" pitchFamily="34" charset="-128"/>
                <a:cs typeface="ＭＳ Ｐゴシック" charset="0"/>
              </a:rPr>
              <a:t>The model is that transactions require locks before reading or writing to objects</a:t>
            </a:r>
          </a:p>
          <a:p>
            <a:pPr marL="0" marR="0" lvl="1" indent="0" algn="l" defTabSz="914400" rtl="0" eaLnBrk="0" fontAlgn="base" latinLnBrk="0" hangingPunct="0">
              <a:lnSpc>
                <a:spcPct val="100000"/>
              </a:lnSpc>
              <a:spcBef>
                <a:spcPct val="0"/>
              </a:spcBef>
              <a:spcAft>
                <a:spcPct val="0"/>
              </a:spcAft>
              <a:buClrTx/>
              <a:buSzTx/>
              <a:buFontTx/>
              <a:buNone/>
              <a:tabLst/>
              <a:defRPr/>
            </a:pPr>
            <a:r>
              <a:rPr lang="en-US" sz="1200" kern="1200" baseline="0" dirty="0">
                <a:solidFill>
                  <a:schemeClr val="accent2"/>
                </a:solidFill>
                <a:effectLst/>
                <a:latin typeface="Arial" charset="0"/>
                <a:ea typeface="MS PGothic" panose="020B0600070205080204" pitchFamily="34" charset="-128"/>
                <a:cs typeface="ＭＳ Ｐゴシック" charset="0"/>
              </a:rPr>
              <a:t>If the transactions are executed in a way that adheres to the protocol and they terminate, the resulting schedule is going to be conflict serializable.</a:t>
            </a:r>
          </a:p>
          <a:p>
            <a:pPr marL="0" marR="0" lvl="1" indent="0" algn="l" defTabSz="914400" rtl="0" eaLnBrk="0" fontAlgn="base" latinLnBrk="0" hangingPunct="0">
              <a:lnSpc>
                <a:spcPct val="100000"/>
              </a:lnSpc>
              <a:spcBef>
                <a:spcPct val="0"/>
              </a:spcBef>
              <a:spcAft>
                <a:spcPct val="0"/>
              </a:spcAft>
              <a:buClrTx/>
              <a:buSzTx/>
              <a:buFontTx/>
              <a:buNone/>
              <a:tabLst/>
              <a:defRPr/>
            </a:pPr>
            <a:endParaRPr lang="en-US" sz="1200" kern="1200" baseline="0" dirty="0">
              <a:solidFill>
                <a:schemeClr val="accent2"/>
              </a:solidFill>
              <a:effectLst/>
              <a:latin typeface="Arial" charset="0"/>
              <a:ea typeface="MS PGothic" panose="020B0600070205080204" pitchFamily="34" charset="-128"/>
              <a:cs typeface="ＭＳ Ｐゴシック" charset="0"/>
            </a:endParaRPr>
          </a:p>
          <a:p>
            <a:pPr marL="0" marR="0" lvl="1" indent="0" algn="l" defTabSz="914400" rtl="0" eaLnBrk="0" fontAlgn="base" latinLnBrk="0" hangingPunct="0">
              <a:lnSpc>
                <a:spcPct val="100000"/>
              </a:lnSpc>
              <a:spcBef>
                <a:spcPct val="0"/>
              </a:spcBef>
              <a:spcAft>
                <a:spcPct val="0"/>
              </a:spcAft>
              <a:buClrTx/>
              <a:buSzTx/>
              <a:buFontTx/>
              <a:buNone/>
              <a:tabLst/>
              <a:defRPr/>
            </a:pPr>
            <a:r>
              <a:rPr lang="en-US" sz="1200" kern="1200" baseline="0" dirty="0">
                <a:solidFill>
                  <a:schemeClr val="accent2"/>
                </a:solidFill>
                <a:effectLst/>
                <a:latin typeface="Arial" charset="0"/>
                <a:ea typeface="MS PGothic" panose="020B0600070205080204" pitchFamily="34" charset="-128"/>
                <a:cs typeface="ＭＳ Ｐゴシック" charset="0"/>
              </a:rPr>
              <a:t>The termination condition stems from the fact that deadlocks are possible.  We will see more about them soon. </a:t>
            </a:r>
          </a:p>
          <a:p>
            <a:pPr marL="0" marR="0" lvl="1" indent="0" algn="l" defTabSz="914400" rtl="0" eaLnBrk="0" fontAlgn="base" latinLnBrk="0" hangingPunct="0">
              <a:lnSpc>
                <a:spcPct val="100000"/>
              </a:lnSpc>
              <a:spcBef>
                <a:spcPct val="0"/>
              </a:spcBef>
              <a:spcAft>
                <a:spcPct val="0"/>
              </a:spcAft>
              <a:buClrTx/>
              <a:buSzTx/>
              <a:buFontTx/>
              <a:buNone/>
              <a:tabLst/>
              <a:defRPr/>
            </a:pPr>
            <a:r>
              <a:rPr lang="en-US" sz="1200" kern="1200" baseline="0" dirty="0">
                <a:solidFill>
                  <a:schemeClr val="accent2"/>
                </a:solidFill>
                <a:effectLst/>
                <a:latin typeface="Arial" charset="0"/>
                <a:ea typeface="MS PGothic" panose="020B0600070205080204" pitchFamily="34" charset="-128"/>
                <a:cs typeface="ＭＳ Ｐゴシック" charset="0"/>
              </a:rPr>
              <a:t>Another thing to note is that the granularity of locks varies. We can lock whole tables, we can lock indexes, pages or records. The correct granularity depends on the use case.</a:t>
            </a:r>
            <a:endParaRPr lang="en-US" sz="1200" kern="1200" dirty="0">
              <a:solidFill>
                <a:schemeClr val="tx1"/>
              </a:solidFill>
              <a:effectLst/>
              <a:latin typeface="Arial" charset="0"/>
              <a:ea typeface="MS PGothic" panose="020B0600070205080204" pitchFamily="34" charset="-128"/>
              <a:cs typeface="ＭＳ Ｐゴシック" charset="0"/>
            </a:endParaRPr>
          </a:p>
          <a:p>
            <a:pPr>
              <a:defRPr/>
            </a:pPr>
            <a:endParaRPr lang="en-US" dirty="0">
              <a:ea typeface="ＭＳ Ｐゴシック" charset="0"/>
              <a:cs typeface="+mn-cs"/>
            </a:endParaRPr>
          </a:p>
        </p:txBody>
      </p:sp>
    </p:spTree>
    <p:extLst>
      <p:ext uri="{BB962C8B-B14F-4D97-AF65-F5344CB8AC3E}">
        <p14:creationId xmlns:p14="http://schemas.microsoft.com/office/powerpoint/2010/main" val="167977023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Rot="1" noChangeAspect="1" noChangeArrowheads="1" noTextEdit="1"/>
          </p:cNvSpPr>
          <p:nvPr>
            <p:ph type="sldImg"/>
          </p:nvPr>
        </p:nvSpPr>
        <p:spPr>
          <a:xfrm>
            <a:off x="390525" y="692150"/>
            <a:ext cx="6153150" cy="3462338"/>
          </a:xfrm>
          <a:ln cap="flat"/>
        </p:spPr>
      </p:sp>
      <p:sp>
        <p:nvSpPr>
          <p:cNvPr id="22531" name="Rectangle 3"/>
          <p:cNvSpPr>
            <a:spLocks noGrp="1" noChangeArrowheads="1"/>
          </p:cNvSpPr>
          <p:nvPr>
            <p:ph type="body" idx="1"/>
          </p:nvPr>
        </p:nvSpPr>
        <p:spPr>
          <a:ln/>
        </p:spPr>
        <p:txBody>
          <a:bodyPr/>
          <a:lstStyle/>
          <a:p>
            <a:pPr marL="0" marR="0" lvl="1" indent="0" algn="l" defTabSz="914400" rtl="0" eaLnBrk="0" fontAlgn="base" latinLnBrk="0" hangingPunct="0">
              <a:lnSpc>
                <a:spcPct val="100000"/>
              </a:lnSpc>
              <a:spcBef>
                <a:spcPct val="0"/>
              </a:spcBef>
              <a:spcAft>
                <a:spcPct val="0"/>
              </a:spcAft>
              <a:buClrTx/>
              <a:buSzTx/>
              <a:buFontTx/>
              <a:buNone/>
              <a:tabLst/>
              <a:defRPr/>
            </a:pPr>
            <a:r>
              <a:rPr lang="en-US" altLang="en-US" dirty="0">
                <a:solidFill>
                  <a:schemeClr val="accent2"/>
                </a:solidFill>
              </a:rPr>
              <a:t>The 2PL protocol has two rules</a:t>
            </a:r>
          </a:p>
          <a:p>
            <a:pPr marL="171450" marR="0" lvl="1"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defRPr/>
            </a:pPr>
            <a:r>
              <a:rPr lang="en-US" sz="1200" kern="1200" dirty="0">
                <a:solidFill>
                  <a:schemeClr val="accent2"/>
                </a:solidFill>
                <a:effectLst/>
                <a:latin typeface="Arial" charset="0"/>
                <a:ea typeface="MS PGothic" panose="020B0600070205080204" pitchFamily="34" charset="-128"/>
                <a:cs typeface="ＭＳ Ｐゴシック" charset="0"/>
              </a:rPr>
              <a:t>We need to acquire to correct</a:t>
            </a:r>
            <a:r>
              <a:rPr lang="en-US" sz="1200" kern="1200" baseline="0" dirty="0">
                <a:solidFill>
                  <a:schemeClr val="accent2"/>
                </a:solidFill>
                <a:effectLst/>
                <a:latin typeface="Arial" charset="0"/>
                <a:ea typeface="MS PGothic" panose="020B0600070205080204" pitchFamily="34" charset="-128"/>
                <a:cs typeface="ＭＳ Ｐゴシック" charset="0"/>
              </a:rPr>
              <a:t> type of lock depending on whether we want to read or write the object (this way we have finer grained locking and we can have multiple readers so increased concurrency/performance)</a:t>
            </a:r>
          </a:p>
          <a:p>
            <a:pPr marL="171450" marR="0" lvl="1"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defRPr/>
            </a:pPr>
            <a:r>
              <a:rPr lang="en-US" sz="1200" kern="1200" baseline="0" dirty="0">
                <a:solidFill>
                  <a:schemeClr val="accent2"/>
                </a:solidFill>
                <a:effectLst/>
                <a:latin typeface="Arial" charset="0"/>
                <a:ea typeface="MS PGothic" panose="020B0600070205080204" pitchFamily="34" charset="-128"/>
                <a:cs typeface="ＭＳ Ｐゴシック" charset="0"/>
              </a:rPr>
              <a:t>We cannot request new locks after we have released notes. This means that there are two phases. A first phase when we start collecting locks and a second phase when we start releasing locks.</a:t>
            </a:r>
          </a:p>
          <a:p>
            <a:pPr marL="171450" marR="0" lvl="1"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defRPr/>
            </a:pPr>
            <a:r>
              <a:rPr lang="en-US" sz="1200" kern="1200" baseline="0" dirty="0">
                <a:solidFill>
                  <a:schemeClr val="accent2"/>
                </a:solidFill>
                <a:effectLst/>
                <a:latin typeface="Arial" charset="0"/>
                <a:ea typeface="MS PGothic" panose="020B0600070205080204" pitchFamily="34" charset="-128"/>
                <a:cs typeface="ＭＳ Ｐゴシック" charset="0"/>
              </a:rPr>
              <a:t>The resulting schedule is conflict serializable</a:t>
            </a:r>
          </a:p>
          <a:p>
            <a:pPr marL="171450" marR="0" lvl="1"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defRPr/>
            </a:pPr>
            <a:r>
              <a:rPr lang="en-US" sz="1200" kern="1200" baseline="0" dirty="0">
                <a:solidFill>
                  <a:schemeClr val="accent2"/>
                </a:solidFill>
                <a:effectLst/>
                <a:latin typeface="Arial" charset="0"/>
                <a:ea typeface="MS PGothic" panose="020B0600070205080204" pitchFamily="34" charset="-128"/>
                <a:cs typeface="ＭＳ Ｐゴシック" charset="0"/>
              </a:rPr>
              <a:t>We see an example for two </a:t>
            </a:r>
            <a:r>
              <a:rPr lang="en-US" sz="1200" kern="1200" baseline="0" dirty="0" err="1">
                <a:solidFill>
                  <a:schemeClr val="accent2"/>
                </a:solidFill>
                <a:effectLst/>
                <a:latin typeface="Arial" charset="0"/>
                <a:ea typeface="MS PGothic" panose="020B0600070205080204" pitchFamily="34" charset="-128"/>
                <a:cs typeface="ＭＳ Ｐゴシック" charset="0"/>
              </a:rPr>
              <a:t>txns</a:t>
            </a:r>
            <a:r>
              <a:rPr lang="en-US" sz="1200" kern="1200" baseline="0" dirty="0">
                <a:solidFill>
                  <a:schemeClr val="accent2"/>
                </a:solidFill>
                <a:effectLst/>
                <a:latin typeface="Arial" charset="0"/>
                <a:ea typeface="MS PGothic" panose="020B0600070205080204" pitchFamily="34" charset="-128"/>
                <a:cs typeface="ＭＳ Ｐゴシック" charset="0"/>
              </a:rPr>
              <a:t> T1, T2 that adhere to the protocol. S and X denote shared and exclusive locks respectively.</a:t>
            </a:r>
            <a:endParaRPr lang="en-US" sz="1200" kern="1200" dirty="0">
              <a:solidFill>
                <a:schemeClr val="tx1"/>
              </a:solidFill>
              <a:effectLst/>
              <a:latin typeface="Arial" charset="0"/>
              <a:ea typeface="MS PGothic" panose="020B0600070205080204" pitchFamily="34" charset="-128"/>
              <a:cs typeface="ＭＳ Ｐゴシック" charset="0"/>
            </a:endParaRPr>
          </a:p>
          <a:p>
            <a:pPr>
              <a:defRPr/>
            </a:pPr>
            <a:endParaRPr lang="en-US" dirty="0">
              <a:ea typeface="ＭＳ Ｐゴシック" charset="0"/>
              <a:cs typeface="+mn-cs"/>
            </a:endParaRPr>
          </a:p>
        </p:txBody>
      </p:sp>
    </p:spTree>
    <p:extLst>
      <p:ext uri="{BB962C8B-B14F-4D97-AF65-F5344CB8AC3E}">
        <p14:creationId xmlns:p14="http://schemas.microsoft.com/office/powerpoint/2010/main" val="114345433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Rot="1" noChangeAspect="1" noChangeArrowheads="1" noTextEdit="1"/>
          </p:cNvSpPr>
          <p:nvPr>
            <p:ph type="sldImg"/>
          </p:nvPr>
        </p:nvSpPr>
        <p:spPr>
          <a:xfrm>
            <a:off x="390525" y="692150"/>
            <a:ext cx="6153150" cy="3462338"/>
          </a:xfrm>
          <a:ln cap="flat"/>
        </p:spPr>
      </p:sp>
      <p:sp>
        <p:nvSpPr>
          <p:cNvPr id="22531" name="Rectangle 3"/>
          <p:cNvSpPr>
            <a:spLocks noGrp="1" noChangeArrowheads="1"/>
          </p:cNvSpPr>
          <p:nvPr>
            <p:ph type="body" idx="1"/>
          </p:nvPr>
        </p:nvSpPr>
        <p:spPr>
          <a:ln/>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US" sz="1200" kern="1200" baseline="0" dirty="0">
                <a:solidFill>
                  <a:schemeClr val="accent2"/>
                </a:solidFill>
                <a:effectLst/>
                <a:latin typeface="Arial" charset="0"/>
                <a:ea typeface="MS PGothic" panose="020B0600070205080204" pitchFamily="34" charset="-128"/>
                <a:cs typeface="ＭＳ Ｐゴシック" charset="0"/>
              </a:rPr>
              <a:t>A variant is the strict 2PL. Here, we only release the locks with commit.</a:t>
            </a:r>
          </a:p>
          <a:p>
            <a:pPr marL="0" marR="0" lvl="0" indent="0" algn="l" defTabSz="914400" rtl="0" eaLnBrk="1" fontAlgn="base" latinLnBrk="0" hangingPunct="1">
              <a:lnSpc>
                <a:spcPct val="100000"/>
              </a:lnSpc>
              <a:spcBef>
                <a:spcPct val="30000"/>
              </a:spcBef>
              <a:spcAft>
                <a:spcPct val="0"/>
              </a:spcAft>
              <a:buClrTx/>
              <a:buSzTx/>
              <a:buFontTx/>
              <a:buNone/>
              <a:tabLst/>
              <a:defRPr/>
            </a:pPr>
            <a:r>
              <a:rPr lang="en-US" altLang="en-US" dirty="0">
                <a:solidFill>
                  <a:schemeClr val="accent2"/>
                </a:solidFill>
              </a:rPr>
              <a:t>(Non-strict) 2PL </a:t>
            </a:r>
            <a:r>
              <a:rPr lang="en-US" altLang="en-US" dirty="0"/>
              <a:t>involves more complex abort processing</a:t>
            </a:r>
            <a:r>
              <a:rPr lang="en-US" altLang="en-US" baseline="0" dirty="0"/>
              <a:t> because </a:t>
            </a:r>
            <a:r>
              <a:rPr lang="en-US" sz="1200" kern="1200" dirty="0">
                <a:solidFill>
                  <a:schemeClr val="tx1"/>
                </a:solidFill>
                <a:latin typeface="Arial" charset="0"/>
                <a:ea typeface="ＭＳ Ｐゴシック" charset="0"/>
                <a:cs typeface="Arial" charset="0"/>
              </a:rPr>
              <a:t>strict 2pl </a:t>
            </a:r>
            <a:r>
              <a:rPr lang="en-US" sz="1200" kern="1200" dirty="0">
                <a:solidFill>
                  <a:schemeClr val="tx1"/>
                </a:solidFill>
                <a:effectLst/>
                <a:latin typeface="Arial" charset="0"/>
                <a:ea typeface="MS PGothic" panose="020B0600070205080204" pitchFamily="34" charset="-128"/>
                <a:cs typeface="ＭＳ Ｐゴシック" charset="0"/>
              </a:rPr>
              <a:t>does not need cascading aborts.</a:t>
            </a:r>
          </a:p>
          <a:p>
            <a:pPr>
              <a:defRPr/>
            </a:pPr>
            <a:endParaRPr lang="en-US" dirty="0">
              <a:ea typeface="ＭＳ Ｐゴシック" charset="0"/>
              <a:cs typeface="+mn-cs"/>
            </a:endParaRPr>
          </a:p>
        </p:txBody>
      </p:sp>
    </p:spTree>
    <p:extLst>
      <p:ext uri="{BB962C8B-B14F-4D97-AF65-F5344CB8AC3E}">
        <p14:creationId xmlns:p14="http://schemas.microsoft.com/office/powerpoint/2010/main" val="110185314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5"/>
          <p:cNvSpPr>
            <a:spLocks noGrp="1" noChangeArrowheads="1"/>
          </p:cNvSpPr>
          <p:nvPr>
            <p:ph type="sldNum" sz="quarter" idx="4294967295"/>
          </p:nvPr>
        </p:nvSpPr>
        <p:spPr bwMode="auto">
          <a:xfrm>
            <a:off x="3927475" y="8769350"/>
            <a:ext cx="3005138" cy="461963"/>
          </a:xfrm>
          <a:prstGeom prst="rect">
            <a:avLst/>
          </a:prstGeo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382" tIns="46191" rIns="92382" bIns="46191"/>
          <a:lstStyle>
            <a:lvl1pPr>
              <a:defRPr sz="1200">
                <a:solidFill>
                  <a:schemeClr val="tx1"/>
                </a:solidFill>
                <a:latin typeface="Arial" charset="0"/>
                <a:ea typeface="MS PGothic" charset="-128"/>
              </a:defRPr>
            </a:lvl1pPr>
            <a:lvl2pPr marL="749300" indent="-287338">
              <a:defRPr sz="1200">
                <a:solidFill>
                  <a:schemeClr val="tx1"/>
                </a:solidFill>
                <a:latin typeface="Arial" charset="0"/>
                <a:ea typeface="MS PGothic" charset="-128"/>
              </a:defRPr>
            </a:lvl2pPr>
            <a:lvl3pPr marL="1154113" indent="-230188">
              <a:defRPr sz="1200">
                <a:solidFill>
                  <a:schemeClr val="tx1"/>
                </a:solidFill>
                <a:latin typeface="Arial" charset="0"/>
                <a:ea typeface="MS PGothic" charset="-128"/>
              </a:defRPr>
            </a:lvl3pPr>
            <a:lvl4pPr marL="1616075" indent="-230188">
              <a:defRPr sz="1200">
                <a:solidFill>
                  <a:schemeClr val="tx1"/>
                </a:solidFill>
                <a:latin typeface="Arial" charset="0"/>
                <a:ea typeface="MS PGothic" charset="-128"/>
              </a:defRPr>
            </a:lvl4pPr>
            <a:lvl5pPr marL="2078038" indent="-230188">
              <a:defRPr sz="1200">
                <a:solidFill>
                  <a:schemeClr val="tx1"/>
                </a:solidFill>
                <a:latin typeface="Arial" charset="0"/>
                <a:ea typeface="MS PGothic" charset="-128"/>
              </a:defRPr>
            </a:lvl5pPr>
            <a:lvl6pPr marL="2535238" indent="-230188" eaLnBrk="0" fontAlgn="base" hangingPunct="0">
              <a:spcBef>
                <a:spcPct val="0"/>
              </a:spcBef>
              <a:spcAft>
                <a:spcPct val="0"/>
              </a:spcAft>
              <a:defRPr sz="1200">
                <a:solidFill>
                  <a:schemeClr val="tx1"/>
                </a:solidFill>
                <a:latin typeface="Arial" charset="0"/>
                <a:ea typeface="MS PGothic" charset="-128"/>
              </a:defRPr>
            </a:lvl6pPr>
            <a:lvl7pPr marL="2992438" indent="-230188" eaLnBrk="0" fontAlgn="base" hangingPunct="0">
              <a:spcBef>
                <a:spcPct val="0"/>
              </a:spcBef>
              <a:spcAft>
                <a:spcPct val="0"/>
              </a:spcAft>
              <a:defRPr sz="1200">
                <a:solidFill>
                  <a:schemeClr val="tx1"/>
                </a:solidFill>
                <a:latin typeface="Arial" charset="0"/>
                <a:ea typeface="MS PGothic" charset="-128"/>
              </a:defRPr>
            </a:lvl7pPr>
            <a:lvl8pPr marL="3449638" indent="-230188" eaLnBrk="0" fontAlgn="base" hangingPunct="0">
              <a:spcBef>
                <a:spcPct val="0"/>
              </a:spcBef>
              <a:spcAft>
                <a:spcPct val="0"/>
              </a:spcAft>
              <a:defRPr sz="1200">
                <a:solidFill>
                  <a:schemeClr val="tx1"/>
                </a:solidFill>
                <a:latin typeface="Arial" charset="0"/>
                <a:ea typeface="MS PGothic" charset="-128"/>
              </a:defRPr>
            </a:lvl8pPr>
            <a:lvl9pPr marL="3906838" indent="-230188" eaLnBrk="0" fontAlgn="base" hangingPunct="0">
              <a:spcBef>
                <a:spcPct val="0"/>
              </a:spcBef>
              <a:spcAft>
                <a:spcPct val="0"/>
              </a:spcAft>
              <a:defRPr sz="1200">
                <a:solidFill>
                  <a:schemeClr val="tx1"/>
                </a:solidFill>
                <a:latin typeface="Arial" charset="0"/>
                <a:ea typeface="MS PGothic" charset="-128"/>
              </a:defRPr>
            </a:lvl9pPr>
          </a:lstStyle>
          <a:p>
            <a:pPr eaLnBrk="1" hangingPunct="1"/>
            <a:fld id="{6E85E547-78BE-674D-B3C9-FD43C8D663E7}" type="slidenum">
              <a:rPr lang="en-US" altLang="en-US" sz="6500">
                <a:solidFill>
                  <a:srgbClr val="000000"/>
                </a:solidFill>
                <a:ea typeface="ヒラギノ角ゴ ProN W3" charset="-128"/>
              </a:rPr>
              <a:pPr eaLnBrk="1" hangingPunct="1"/>
              <a:t>23</a:t>
            </a:fld>
            <a:endParaRPr lang="en-US" altLang="en-US" sz="6500">
              <a:solidFill>
                <a:srgbClr val="000000"/>
              </a:solidFill>
              <a:ea typeface="ヒラギノ角ゴ ProN W3" charset="-128"/>
            </a:endParaRPr>
          </a:p>
        </p:txBody>
      </p:sp>
      <p:sp>
        <p:nvSpPr>
          <p:cNvPr id="40963" name="Rectangle 2"/>
          <p:cNvSpPr>
            <a:spLocks noGrp="1" noRot="1" noChangeAspect="1" noChangeArrowheads="1" noTextEdit="1"/>
          </p:cNvSpPr>
          <p:nvPr>
            <p:ph type="sldImg"/>
          </p:nvPr>
        </p:nvSpPr>
        <p:spPr>
          <a:xfrm>
            <a:off x="401638" y="698500"/>
            <a:ext cx="6130925" cy="3449638"/>
          </a:xfrm>
          <a:ln cap="flat"/>
        </p:spPr>
      </p:sp>
      <p:sp>
        <p:nvSpPr>
          <p:cNvPr id="21507" name="Rectangle 3"/>
          <p:cNvSpPr>
            <a:spLocks noGrp="1" noChangeArrowheads="1"/>
          </p:cNvSpPr>
          <p:nvPr>
            <p:ph type="body" idx="1"/>
          </p:nvPr>
        </p:nvSpPr>
        <p:spPr>
          <a:ln/>
        </p:spPr>
        <p:txBody>
          <a:bodyPr lIns="91284" rIns="91284"/>
          <a:lstStyle/>
          <a:p>
            <a:pPr marL="171450" marR="0" lvl="0" indent="-171450" algn="l" defTabSz="906543" rtl="0" eaLnBrk="1" fontAlgn="base" latinLnBrk="0" hangingPunct="1">
              <a:lnSpc>
                <a:spcPct val="100000"/>
              </a:lnSpc>
              <a:spcBef>
                <a:spcPct val="30000"/>
              </a:spcBef>
              <a:spcAft>
                <a:spcPct val="0"/>
              </a:spcAft>
              <a:buClrTx/>
              <a:buSzTx/>
              <a:buFont typeface="Arial" panose="020B0604020202020204" pitchFamily="34" charset="0"/>
              <a:buChar char="•"/>
              <a:tabLst/>
              <a:defRPr/>
            </a:pPr>
            <a:r>
              <a:rPr lang="en-US" dirty="0">
                <a:ea typeface="ＭＳ Ｐゴシック" charset="0"/>
                <a:cs typeface="+mn-cs"/>
              </a:rPr>
              <a:t>Because</a:t>
            </a:r>
            <a:r>
              <a:rPr lang="en-US" baseline="0" dirty="0">
                <a:ea typeface="ＭＳ Ｐゴシック" charset="0"/>
                <a:cs typeface="+mn-cs"/>
              </a:rPr>
              <a:t> of locking, deadlocks can occur. </a:t>
            </a:r>
          </a:p>
          <a:p>
            <a:pPr marL="171450" marR="0" lvl="0" indent="-171450" algn="l" defTabSz="906543" rtl="0" eaLnBrk="1" fontAlgn="base" latinLnBrk="0" hangingPunct="1">
              <a:lnSpc>
                <a:spcPct val="100000"/>
              </a:lnSpc>
              <a:spcBef>
                <a:spcPct val="30000"/>
              </a:spcBef>
              <a:spcAft>
                <a:spcPct val="0"/>
              </a:spcAft>
              <a:buClrTx/>
              <a:buSzTx/>
              <a:buFont typeface="Arial" panose="020B0604020202020204" pitchFamily="34" charset="0"/>
              <a:buChar char="•"/>
              <a:tabLst/>
              <a:defRPr/>
            </a:pPr>
            <a:r>
              <a:rPr lang="en-US" sz="1200" kern="1200" baseline="0" dirty="0">
                <a:solidFill>
                  <a:schemeClr val="accent2"/>
                </a:solidFill>
                <a:effectLst/>
                <a:latin typeface="Arial" charset="0"/>
                <a:ea typeface="MS PGothic" panose="020B0600070205080204" pitchFamily="34" charset="-128"/>
                <a:cs typeface="ＭＳ Ｐゴシック" charset="0"/>
              </a:rPr>
              <a:t>For example, we can have a </a:t>
            </a:r>
            <a:r>
              <a:rPr lang="en-US" sz="1200" kern="1200" baseline="0" dirty="0" err="1">
                <a:solidFill>
                  <a:schemeClr val="accent2"/>
                </a:solidFill>
                <a:effectLst/>
                <a:latin typeface="Arial" charset="0"/>
                <a:ea typeface="MS PGothic" panose="020B0600070205080204" pitchFamily="34" charset="-128"/>
                <a:cs typeface="ＭＳ Ｐゴシック" charset="0"/>
              </a:rPr>
              <a:t>txn</a:t>
            </a:r>
            <a:r>
              <a:rPr lang="en-US" sz="1200" kern="1200" baseline="0" dirty="0">
                <a:solidFill>
                  <a:schemeClr val="accent2"/>
                </a:solidFill>
                <a:effectLst/>
                <a:latin typeface="Arial" charset="0"/>
                <a:ea typeface="MS PGothic" panose="020B0600070205080204" pitchFamily="34" charset="-128"/>
                <a:cs typeface="ＭＳ Ｐゴシック" charset="0"/>
              </a:rPr>
              <a:t> T1 lock an object A and wait for a lock on object B, while a </a:t>
            </a:r>
            <a:r>
              <a:rPr lang="en-US" sz="1200" kern="1200" baseline="0" dirty="0" err="1">
                <a:solidFill>
                  <a:schemeClr val="accent2"/>
                </a:solidFill>
                <a:effectLst/>
                <a:latin typeface="Arial" charset="0"/>
                <a:ea typeface="MS PGothic" panose="020B0600070205080204" pitchFamily="34" charset="-128"/>
                <a:cs typeface="ＭＳ Ｐゴシック" charset="0"/>
              </a:rPr>
              <a:t>txn</a:t>
            </a:r>
            <a:r>
              <a:rPr lang="en-US" sz="1200" kern="1200" baseline="0" dirty="0">
                <a:solidFill>
                  <a:schemeClr val="accent2"/>
                </a:solidFill>
                <a:effectLst/>
                <a:latin typeface="Arial" charset="0"/>
                <a:ea typeface="MS PGothic" panose="020B0600070205080204" pitchFamily="34" charset="-128"/>
                <a:cs typeface="ＭＳ Ｐゴシック" charset="0"/>
              </a:rPr>
              <a:t> T2 locks B and waits for a lock on A. More complex deadlocks can also occur.</a:t>
            </a:r>
            <a:r>
              <a:rPr lang="en-US" baseline="0" dirty="0">
                <a:ea typeface="ＭＳ Ｐゴシック" charset="0"/>
                <a:cs typeface="+mn-cs"/>
              </a:rPr>
              <a:t> </a:t>
            </a:r>
          </a:p>
          <a:p>
            <a:pPr marL="171450" indent="-171450" defTabSz="906543">
              <a:buFont typeface="Arial" panose="020B0604020202020204" pitchFamily="34" charset="0"/>
              <a:buChar char="•"/>
              <a:defRPr/>
            </a:pPr>
            <a:r>
              <a:rPr lang="en-US" baseline="0" dirty="0">
                <a:ea typeface="ＭＳ Ｐゴシック" charset="0"/>
                <a:cs typeface="+mn-cs"/>
              </a:rPr>
              <a:t>This would normally cause the transactions to never terminate. To deal with the problem, we either detect and resolve deadlocks when they are created, or take measures to prevent deadlocks from happening</a:t>
            </a:r>
            <a:endParaRPr lang="en-US" dirty="0">
              <a:ea typeface="ＭＳ Ｐゴシック" charset="0"/>
              <a:cs typeface="+mn-cs"/>
            </a:endParaRPr>
          </a:p>
        </p:txBody>
      </p:sp>
    </p:spTree>
    <p:extLst>
      <p:ext uri="{BB962C8B-B14F-4D97-AF65-F5344CB8AC3E}">
        <p14:creationId xmlns:p14="http://schemas.microsoft.com/office/powerpoint/2010/main" val="183306123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5"/>
          <p:cNvSpPr>
            <a:spLocks noGrp="1" noChangeArrowheads="1"/>
          </p:cNvSpPr>
          <p:nvPr>
            <p:ph type="sldNum" sz="quarter" idx="4294967295"/>
          </p:nvPr>
        </p:nvSpPr>
        <p:spPr bwMode="auto">
          <a:xfrm>
            <a:off x="3927475" y="8769350"/>
            <a:ext cx="3005138" cy="461963"/>
          </a:xfrm>
          <a:prstGeom prst="rect">
            <a:avLst/>
          </a:prstGeo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382" tIns="46191" rIns="92382" bIns="46191"/>
          <a:lstStyle>
            <a:lvl1pPr>
              <a:defRPr sz="1200">
                <a:solidFill>
                  <a:schemeClr val="tx1"/>
                </a:solidFill>
                <a:latin typeface="Arial" charset="0"/>
                <a:ea typeface="MS PGothic" charset="-128"/>
              </a:defRPr>
            </a:lvl1pPr>
            <a:lvl2pPr marL="749300" indent="-287338">
              <a:defRPr sz="1200">
                <a:solidFill>
                  <a:schemeClr val="tx1"/>
                </a:solidFill>
                <a:latin typeface="Arial" charset="0"/>
                <a:ea typeface="MS PGothic" charset="-128"/>
              </a:defRPr>
            </a:lvl2pPr>
            <a:lvl3pPr marL="1154113" indent="-230188">
              <a:defRPr sz="1200">
                <a:solidFill>
                  <a:schemeClr val="tx1"/>
                </a:solidFill>
                <a:latin typeface="Arial" charset="0"/>
                <a:ea typeface="MS PGothic" charset="-128"/>
              </a:defRPr>
            </a:lvl3pPr>
            <a:lvl4pPr marL="1616075" indent="-230188">
              <a:defRPr sz="1200">
                <a:solidFill>
                  <a:schemeClr val="tx1"/>
                </a:solidFill>
                <a:latin typeface="Arial" charset="0"/>
                <a:ea typeface="MS PGothic" charset="-128"/>
              </a:defRPr>
            </a:lvl4pPr>
            <a:lvl5pPr marL="2078038" indent="-230188">
              <a:defRPr sz="1200">
                <a:solidFill>
                  <a:schemeClr val="tx1"/>
                </a:solidFill>
                <a:latin typeface="Arial" charset="0"/>
                <a:ea typeface="MS PGothic" charset="-128"/>
              </a:defRPr>
            </a:lvl5pPr>
            <a:lvl6pPr marL="2535238" indent="-230188" eaLnBrk="0" fontAlgn="base" hangingPunct="0">
              <a:spcBef>
                <a:spcPct val="0"/>
              </a:spcBef>
              <a:spcAft>
                <a:spcPct val="0"/>
              </a:spcAft>
              <a:defRPr sz="1200">
                <a:solidFill>
                  <a:schemeClr val="tx1"/>
                </a:solidFill>
                <a:latin typeface="Arial" charset="0"/>
                <a:ea typeface="MS PGothic" charset="-128"/>
              </a:defRPr>
            </a:lvl6pPr>
            <a:lvl7pPr marL="2992438" indent="-230188" eaLnBrk="0" fontAlgn="base" hangingPunct="0">
              <a:spcBef>
                <a:spcPct val="0"/>
              </a:spcBef>
              <a:spcAft>
                <a:spcPct val="0"/>
              </a:spcAft>
              <a:defRPr sz="1200">
                <a:solidFill>
                  <a:schemeClr val="tx1"/>
                </a:solidFill>
                <a:latin typeface="Arial" charset="0"/>
                <a:ea typeface="MS PGothic" charset="-128"/>
              </a:defRPr>
            </a:lvl7pPr>
            <a:lvl8pPr marL="3449638" indent="-230188" eaLnBrk="0" fontAlgn="base" hangingPunct="0">
              <a:spcBef>
                <a:spcPct val="0"/>
              </a:spcBef>
              <a:spcAft>
                <a:spcPct val="0"/>
              </a:spcAft>
              <a:defRPr sz="1200">
                <a:solidFill>
                  <a:schemeClr val="tx1"/>
                </a:solidFill>
                <a:latin typeface="Arial" charset="0"/>
                <a:ea typeface="MS PGothic" charset="-128"/>
              </a:defRPr>
            </a:lvl8pPr>
            <a:lvl9pPr marL="3906838" indent="-230188" eaLnBrk="0" fontAlgn="base" hangingPunct="0">
              <a:spcBef>
                <a:spcPct val="0"/>
              </a:spcBef>
              <a:spcAft>
                <a:spcPct val="0"/>
              </a:spcAft>
              <a:defRPr sz="1200">
                <a:solidFill>
                  <a:schemeClr val="tx1"/>
                </a:solidFill>
                <a:latin typeface="Arial" charset="0"/>
                <a:ea typeface="MS PGothic" charset="-128"/>
              </a:defRPr>
            </a:lvl9pPr>
          </a:lstStyle>
          <a:p>
            <a:pPr eaLnBrk="1" hangingPunct="1"/>
            <a:fld id="{F1A27ACA-4913-6546-90A2-EFA407C6A7BA}" type="slidenum">
              <a:rPr lang="en-US" altLang="en-US" sz="6500">
                <a:solidFill>
                  <a:srgbClr val="000000"/>
                </a:solidFill>
                <a:ea typeface="ヒラギノ角ゴ ProN W3" charset="-128"/>
              </a:rPr>
              <a:pPr eaLnBrk="1" hangingPunct="1"/>
              <a:t>24</a:t>
            </a:fld>
            <a:endParaRPr lang="en-US" altLang="en-US" sz="6500">
              <a:solidFill>
                <a:srgbClr val="000000"/>
              </a:solidFill>
              <a:ea typeface="ヒラギノ角ゴ ProN W3" charset="-128"/>
            </a:endParaRPr>
          </a:p>
        </p:txBody>
      </p:sp>
      <p:sp>
        <p:nvSpPr>
          <p:cNvPr id="43011" name="Rectangle 2"/>
          <p:cNvSpPr>
            <a:spLocks noGrp="1" noRot="1" noChangeAspect="1" noChangeArrowheads="1" noTextEdit="1"/>
          </p:cNvSpPr>
          <p:nvPr>
            <p:ph type="sldImg"/>
          </p:nvPr>
        </p:nvSpPr>
        <p:spPr>
          <a:xfrm>
            <a:off x="401638" y="698500"/>
            <a:ext cx="6130925" cy="3449638"/>
          </a:xfrm>
          <a:ln cap="flat"/>
        </p:spPr>
      </p:sp>
      <p:sp>
        <p:nvSpPr>
          <p:cNvPr id="25603" name="Rectangle 3"/>
          <p:cNvSpPr>
            <a:spLocks noGrp="1" noChangeArrowheads="1"/>
          </p:cNvSpPr>
          <p:nvPr>
            <p:ph type="body" idx="1"/>
          </p:nvPr>
        </p:nvSpPr>
        <p:spPr>
          <a:ln/>
        </p:spPr>
        <p:txBody>
          <a:bodyPr lIns="91284" rIns="91284"/>
          <a:lstStyle/>
          <a:p>
            <a:pPr marL="171450" indent="-171450" defTabSz="906543">
              <a:buFont typeface="Arial" panose="020B0604020202020204" pitchFamily="34" charset="0"/>
              <a:buChar char="•"/>
              <a:defRPr/>
            </a:pPr>
            <a:r>
              <a:rPr lang="en-US" dirty="0">
                <a:ea typeface="ＭＳ Ｐゴシック" charset="0"/>
                <a:cs typeface="+mn-cs"/>
              </a:rPr>
              <a:t>Locks</a:t>
            </a:r>
            <a:r>
              <a:rPr lang="en-US" baseline="0" dirty="0">
                <a:ea typeface="ＭＳ Ｐゴシック" charset="0"/>
                <a:cs typeface="+mn-cs"/>
              </a:rPr>
              <a:t> are usually implemented by suspending the </a:t>
            </a:r>
            <a:r>
              <a:rPr lang="en-US" baseline="0" dirty="0" err="1">
                <a:ea typeface="ＭＳ Ｐゴシック" charset="0"/>
                <a:cs typeface="+mn-cs"/>
              </a:rPr>
              <a:t>txn</a:t>
            </a:r>
            <a:r>
              <a:rPr lang="en-US" baseline="0" dirty="0">
                <a:ea typeface="ＭＳ Ｐゴシック" charset="0"/>
                <a:cs typeface="+mn-cs"/>
              </a:rPr>
              <a:t> in question until the requested resource protected by the lock is available by then</a:t>
            </a:r>
          </a:p>
          <a:p>
            <a:pPr marL="171450" indent="-171450" defTabSz="906543">
              <a:buFont typeface="Arial" panose="020B0604020202020204" pitchFamily="34" charset="0"/>
              <a:buChar char="•"/>
              <a:defRPr/>
            </a:pPr>
            <a:r>
              <a:rPr lang="en-US" baseline="0" dirty="0">
                <a:ea typeface="ＭＳ Ｐゴシック" charset="0"/>
                <a:cs typeface="+mn-cs"/>
              </a:rPr>
              <a:t>Now, in order to detect deadlocks, we need to keep track of the resources that each transaction is waiting for =&gt; waits-for graph</a:t>
            </a:r>
          </a:p>
          <a:p>
            <a:pPr marL="628650" lvl="1" indent="-171450" defTabSz="906543">
              <a:buFont typeface="Arial" panose="020B0604020202020204" pitchFamily="34" charset="0"/>
              <a:buChar char="•"/>
              <a:defRPr/>
            </a:pPr>
            <a:r>
              <a:rPr lang="en-US" baseline="0" dirty="0">
                <a:ea typeface="ＭＳ Ｐゴシック" charset="0"/>
                <a:cs typeface="+mn-cs"/>
              </a:rPr>
              <a:t>Nodes are </a:t>
            </a:r>
            <a:r>
              <a:rPr lang="en-US" baseline="0" dirty="0" err="1">
                <a:ea typeface="ＭＳ Ｐゴシック" charset="0"/>
                <a:cs typeface="+mn-cs"/>
              </a:rPr>
              <a:t>txns</a:t>
            </a:r>
            <a:endParaRPr lang="en-US" baseline="0" dirty="0">
              <a:ea typeface="ＭＳ Ｐゴシック" charset="0"/>
              <a:cs typeface="+mn-cs"/>
            </a:endParaRPr>
          </a:p>
          <a:p>
            <a:pPr marL="628650" lvl="1" indent="-171450" defTabSz="906543">
              <a:buFont typeface="Arial" panose="020B0604020202020204" pitchFamily="34" charset="0"/>
              <a:buChar char="•"/>
              <a:defRPr/>
            </a:pPr>
            <a:r>
              <a:rPr lang="en-US" baseline="0" dirty="0">
                <a:ea typeface="ＭＳ Ｐゴシック" charset="0"/>
                <a:cs typeface="+mn-cs"/>
              </a:rPr>
              <a:t>(</a:t>
            </a:r>
            <a:r>
              <a:rPr lang="en-US" baseline="0" dirty="0" err="1">
                <a:ea typeface="ＭＳ Ｐゴシック" charset="0"/>
                <a:cs typeface="+mn-cs"/>
              </a:rPr>
              <a:t>Ti,Tj</a:t>
            </a:r>
            <a:r>
              <a:rPr lang="en-US" baseline="0" dirty="0">
                <a:ea typeface="ＭＳ Ｐゴシック" charset="0"/>
                <a:cs typeface="+mn-cs"/>
              </a:rPr>
              <a:t>) means that </a:t>
            </a:r>
            <a:r>
              <a:rPr lang="en-US" baseline="0" dirty="0" err="1">
                <a:ea typeface="ＭＳ Ｐゴシック" charset="0"/>
                <a:cs typeface="+mn-cs"/>
              </a:rPr>
              <a:t>Ti</a:t>
            </a:r>
            <a:r>
              <a:rPr lang="en-US" baseline="0" dirty="0">
                <a:ea typeface="ＭＳ Ｐゴシック" charset="0"/>
                <a:cs typeface="+mn-cs"/>
              </a:rPr>
              <a:t> is waiting for </a:t>
            </a:r>
            <a:r>
              <a:rPr lang="en-US" baseline="0" dirty="0" err="1">
                <a:ea typeface="ＭＳ Ｐゴシック" charset="0"/>
                <a:cs typeface="+mn-cs"/>
              </a:rPr>
              <a:t>Tj</a:t>
            </a:r>
            <a:r>
              <a:rPr lang="en-US" baseline="0" dirty="0">
                <a:ea typeface="ＭＳ Ｐゴシック" charset="0"/>
                <a:cs typeface="+mn-cs"/>
              </a:rPr>
              <a:t> to release a lock</a:t>
            </a:r>
          </a:p>
          <a:p>
            <a:pPr marL="628650" lvl="1" indent="-171450" defTabSz="906543">
              <a:buFont typeface="Arial" panose="020B0604020202020204" pitchFamily="34" charset="0"/>
              <a:buChar char="•"/>
              <a:defRPr/>
            </a:pPr>
            <a:r>
              <a:rPr lang="en-US" baseline="0" dirty="0">
                <a:ea typeface="ＭＳ Ｐゴシック" charset="0"/>
                <a:cs typeface="+mn-cs"/>
              </a:rPr>
              <a:t>A cycle means that there is a deadlock. So the execution of the transactions cannot resume.</a:t>
            </a:r>
          </a:p>
          <a:p>
            <a:pPr marL="628650" lvl="1" indent="-171450" defTabSz="906543">
              <a:buFont typeface="Arial" panose="020B0604020202020204" pitchFamily="34" charset="0"/>
              <a:buChar char="•"/>
              <a:defRPr/>
            </a:pPr>
            <a:r>
              <a:rPr lang="en-US" baseline="0" dirty="0">
                <a:ea typeface="ＭＳ Ｐゴシック" charset="0"/>
                <a:cs typeface="+mn-cs"/>
              </a:rPr>
              <a:t>We need to detect cycles in the wait-for graph and resolve them. We do that periodically.</a:t>
            </a:r>
          </a:p>
        </p:txBody>
      </p:sp>
    </p:spTree>
    <p:extLst>
      <p:ext uri="{BB962C8B-B14F-4D97-AF65-F5344CB8AC3E}">
        <p14:creationId xmlns:p14="http://schemas.microsoft.com/office/powerpoint/2010/main" val="166771610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5"/>
          <p:cNvSpPr>
            <a:spLocks noGrp="1" noChangeArrowheads="1"/>
          </p:cNvSpPr>
          <p:nvPr>
            <p:ph type="sldNum" sz="quarter" idx="4294967295"/>
          </p:nvPr>
        </p:nvSpPr>
        <p:spPr bwMode="auto">
          <a:xfrm>
            <a:off x="3927475" y="8769350"/>
            <a:ext cx="3005138" cy="461963"/>
          </a:xfrm>
          <a:prstGeom prst="rect">
            <a:avLst/>
          </a:prstGeo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382" tIns="46191" rIns="92382" bIns="46191"/>
          <a:lstStyle>
            <a:lvl1pPr>
              <a:defRPr sz="1200">
                <a:solidFill>
                  <a:schemeClr val="tx1"/>
                </a:solidFill>
                <a:latin typeface="Arial" charset="0"/>
                <a:ea typeface="MS PGothic" charset="-128"/>
              </a:defRPr>
            </a:lvl1pPr>
            <a:lvl2pPr marL="749300" indent="-287338">
              <a:defRPr sz="1200">
                <a:solidFill>
                  <a:schemeClr val="tx1"/>
                </a:solidFill>
                <a:latin typeface="Arial" charset="0"/>
                <a:ea typeface="MS PGothic" charset="-128"/>
              </a:defRPr>
            </a:lvl2pPr>
            <a:lvl3pPr marL="1154113" indent="-230188">
              <a:defRPr sz="1200">
                <a:solidFill>
                  <a:schemeClr val="tx1"/>
                </a:solidFill>
                <a:latin typeface="Arial" charset="0"/>
                <a:ea typeface="MS PGothic" charset="-128"/>
              </a:defRPr>
            </a:lvl3pPr>
            <a:lvl4pPr marL="1616075" indent="-230188">
              <a:defRPr sz="1200">
                <a:solidFill>
                  <a:schemeClr val="tx1"/>
                </a:solidFill>
                <a:latin typeface="Arial" charset="0"/>
                <a:ea typeface="MS PGothic" charset="-128"/>
              </a:defRPr>
            </a:lvl4pPr>
            <a:lvl5pPr marL="2078038" indent="-230188">
              <a:defRPr sz="1200">
                <a:solidFill>
                  <a:schemeClr val="tx1"/>
                </a:solidFill>
                <a:latin typeface="Arial" charset="0"/>
                <a:ea typeface="MS PGothic" charset="-128"/>
              </a:defRPr>
            </a:lvl5pPr>
            <a:lvl6pPr marL="2535238" indent="-230188" eaLnBrk="0" fontAlgn="base" hangingPunct="0">
              <a:spcBef>
                <a:spcPct val="0"/>
              </a:spcBef>
              <a:spcAft>
                <a:spcPct val="0"/>
              </a:spcAft>
              <a:defRPr sz="1200">
                <a:solidFill>
                  <a:schemeClr val="tx1"/>
                </a:solidFill>
                <a:latin typeface="Arial" charset="0"/>
                <a:ea typeface="MS PGothic" charset="-128"/>
              </a:defRPr>
            </a:lvl6pPr>
            <a:lvl7pPr marL="2992438" indent="-230188" eaLnBrk="0" fontAlgn="base" hangingPunct="0">
              <a:spcBef>
                <a:spcPct val="0"/>
              </a:spcBef>
              <a:spcAft>
                <a:spcPct val="0"/>
              </a:spcAft>
              <a:defRPr sz="1200">
                <a:solidFill>
                  <a:schemeClr val="tx1"/>
                </a:solidFill>
                <a:latin typeface="Arial" charset="0"/>
                <a:ea typeface="MS PGothic" charset="-128"/>
              </a:defRPr>
            </a:lvl7pPr>
            <a:lvl8pPr marL="3449638" indent="-230188" eaLnBrk="0" fontAlgn="base" hangingPunct="0">
              <a:spcBef>
                <a:spcPct val="0"/>
              </a:spcBef>
              <a:spcAft>
                <a:spcPct val="0"/>
              </a:spcAft>
              <a:defRPr sz="1200">
                <a:solidFill>
                  <a:schemeClr val="tx1"/>
                </a:solidFill>
                <a:latin typeface="Arial" charset="0"/>
                <a:ea typeface="MS PGothic" charset="-128"/>
              </a:defRPr>
            </a:lvl8pPr>
            <a:lvl9pPr marL="3906838" indent="-230188" eaLnBrk="0" fontAlgn="base" hangingPunct="0">
              <a:spcBef>
                <a:spcPct val="0"/>
              </a:spcBef>
              <a:spcAft>
                <a:spcPct val="0"/>
              </a:spcAft>
              <a:defRPr sz="1200">
                <a:solidFill>
                  <a:schemeClr val="tx1"/>
                </a:solidFill>
                <a:latin typeface="Arial" charset="0"/>
                <a:ea typeface="MS PGothic" charset="-128"/>
              </a:defRPr>
            </a:lvl9pPr>
          </a:lstStyle>
          <a:p>
            <a:pPr eaLnBrk="1" hangingPunct="1"/>
            <a:fld id="{B6643FA9-6E14-874F-8CD1-1814110AA3C1}" type="slidenum">
              <a:rPr lang="en-US" altLang="en-US" sz="6500">
                <a:solidFill>
                  <a:srgbClr val="000000"/>
                </a:solidFill>
                <a:ea typeface="ヒラギノ角ゴ ProN W3" charset="-128"/>
              </a:rPr>
              <a:pPr eaLnBrk="1" hangingPunct="1"/>
              <a:t>25</a:t>
            </a:fld>
            <a:endParaRPr lang="en-US" altLang="en-US" sz="6500">
              <a:solidFill>
                <a:srgbClr val="000000"/>
              </a:solidFill>
              <a:ea typeface="ヒラギノ角ゴ ProN W3" charset="-128"/>
            </a:endParaRPr>
          </a:p>
        </p:txBody>
      </p:sp>
      <p:sp>
        <p:nvSpPr>
          <p:cNvPr id="45059" name="Rectangle 2"/>
          <p:cNvSpPr>
            <a:spLocks noGrp="1" noRot="1" noChangeAspect="1" noChangeArrowheads="1" noTextEdit="1"/>
          </p:cNvSpPr>
          <p:nvPr>
            <p:ph type="sldImg"/>
          </p:nvPr>
        </p:nvSpPr>
        <p:spPr>
          <a:xfrm>
            <a:off x="401638" y="698500"/>
            <a:ext cx="6130925" cy="3449638"/>
          </a:xfrm>
          <a:ln cap="flat"/>
        </p:spPr>
      </p:sp>
      <p:sp>
        <p:nvSpPr>
          <p:cNvPr id="27651" name="Rectangle 3"/>
          <p:cNvSpPr>
            <a:spLocks noGrp="1" noChangeArrowheads="1"/>
          </p:cNvSpPr>
          <p:nvPr>
            <p:ph type="body" idx="1"/>
          </p:nvPr>
        </p:nvSpPr>
        <p:spPr>
          <a:ln/>
        </p:spPr>
        <p:txBody>
          <a:bodyPr lIns="91284" rIns="91284"/>
          <a:lstStyle/>
          <a:p>
            <a:pPr defTabSz="906543">
              <a:defRPr/>
            </a:pPr>
            <a:r>
              <a:rPr lang="en-US" dirty="0">
                <a:ea typeface="ＭＳ Ｐゴシック" charset="0"/>
                <a:cs typeface="+mn-cs"/>
              </a:rPr>
              <a:t>Let’s look at an</a:t>
            </a:r>
            <a:r>
              <a:rPr lang="en-US" baseline="0" dirty="0">
                <a:ea typeface="ＭＳ Ｐゴシック" charset="0"/>
                <a:cs typeface="+mn-cs"/>
              </a:rPr>
              <a:t> example for 4 transactions.</a:t>
            </a:r>
          </a:p>
          <a:p>
            <a:pPr defTabSz="906543">
              <a:defRPr/>
            </a:pPr>
            <a:r>
              <a:rPr lang="en-US" baseline="0" dirty="0">
                <a:ea typeface="ＭＳ Ｐゴシック" charset="0"/>
                <a:cs typeface="+mn-cs"/>
              </a:rPr>
              <a:t>We see the schedule on the top and at the bottom the wait for graphs before and after T3 acquires an exclusive  lock for object A.</a:t>
            </a:r>
          </a:p>
          <a:p>
            <a:pPr defTabSz="906543">
              <a:defRPr/>
            </a:pPr>
            <a:r>
              <a:rPr lang="en-US" baseline="0" dirty="0">
                <a:ea typeface="ＭＳ Ｐゴシック" charset="0"/>
                <a:cs typeface="+mn-cs"/>
              </a:rPr>
              <a:t>Before that action, the graph is acyclic, there are no cycles. But once T3 requests the lock, then T3 waits for T1 on A, T1 waits for T2 on B and T2 waits for T3 on C. So, we get a deadlock. To avoid that, we will have to abort one of the three transactions in the next periodic check.</a:t>
            </a:r>
            <a:endParaRPr lang="en-US" dirty="0">
              <a:ea typeface="ＭＳ Ｐゴシック" charset="0"/>
              <a:cs typeface="+mn-cs"/>
            </a:endParaRPr>
          </a:p>
        </p:txBody>
      </p:sp>
    </p:spTree>
    <p:extLst>
      <p:ext uri="{BB962C8B-B14F-4D97-AF65-F5344CB8AC3E}">
        <p14:creationId xmlns:p14="http://schemas.microsoft.com/office/powerpoint/2010/main" val="94352015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5"/>
          <p:cNvSpPr>
            <a:spLocks noGrp="1" noChangeArrowheads="1"/>
          </p:cNvSpPr>
          <p:nvPr>
            <p:ph type="sldNum" sz="quarter" idx="4294967295"/>
          </p:nvPr>
        </p:nvSpPr>
        <p:spPr bwMode="auto">
          <a:xfrm>
            <a:off x="3927475" y="8769350"/>
            <a:ext cx="3005138" cy="461963"/>
          </a:xfrm>
          <a:prstGeom prst="rect">
            <a:avLst/>
          </a:prstGeo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382" tIns="46191" rIns="92382" bIns="46191"/>
          <a:lstStyle>
            <a:lvl1pPr>
              <a:defRPr sz="1200">
                <a:solidFill>
                  <a:schemeClr val="tx1"/>
                </a:solidFill>
                <a:latin typeface="Arial" charset="0"/>
                <a:ea typeface="MS PGothic" charset="-128"/>
              </a:defRPr>
            </a:lvl1pPr>
            <a:lvl2pPr marL="749300" indent="-287338">
              <a:defRPr sz="1200">
                <a:solidFill>
                  <a:schemeClr val="tx1"/>
                </a:solidFill>
                <a:latin typeface="Arial" charset="0"/>
                <a:ea typeface="MS PGothic" charset="-128"/>
              </a:defRPr>
            </a:lvl2pPr>
            <a:lvl3pPr marL="1154113" indent="-230188">
              <a:defRPr sz="1200">
                <a:solidFill>
                  <a:schemeClr val="tx1"/>
                </a:solidFill>
                <a:latin typeface="Arial" charset="0"/>
                <a:ea typeface="MS PGothic" charset="-128"/>
              </a:defRPr>
            </a:lvl3pPr>
            <a:lvl4pPr marL="1616075" indent="-230188">
              <a:defRPr sz="1200">
                <a:solidFill>
                  <a:schemeClr val="tx1"/>
                </a:solidFill>
                <a:latin typeface="Arial" charset="0"/>
                <a:ea typeface="MS PGothic" charset="-128"/>
              </a:defRPr>
            </a:lvl4pPr>
            <a:lvl5pPr marL="2078038" indent="-230188">
              <a:defRPr sz="1200">
                <a:solidFill>
                  <a:schemeClr val="tx1"/>
                </a:solidFill>
                <a:latin typeface="Arial" charset="0"/>
                <a:ea typeface="MS PGothic" charset="-128"/>
              </a:defRPr>
            </a:lvl5pPr>
            <a:lvl6pPr marL="2535238" indent="-230188" eaLnBrk="0" fontAlgn="base" hangingPunct="0">
              <a:spcBef>
                <a:spcPct val="0"/>
              </a:spcBef>
              <a:spcAft>
                <a:spcPct val="0"/>
              </a:spcAft>
              <a:defRPr sz="1200">
                <a:solidFill>
                  <a:schemeClr val="tx1"/>
                </a:solidFill>
                <a:latin typeface="Arial" charset="0"/>
                <a:ea typeface="MS PGothic" charset="-128"/>
              </a:defRPr>
            </a:lvl6pPr>
            <a:lvl7pPr marL="2992438" indent="-230188" eaLnBrk="0" fontAlgn="base" hangingPunct="0">
              <a:spcBef>
                <a:spcPct val="0"/>
              </a:spcBef>
              <a:spcAft>
                <a:spcPct val="0"/>
              </a:spcAft>
              <a:defRPr sz="1200">
                <a:solidFill>
                  <a:schemeClr val="tx1"/>
                </a:solidFill>
                <a:latin typeface="Arial" charset="0"/>
                <a:ea typeface="MS PGothic" charset="-128"/>
              </a:defRPr>
            </a:lvl7pPr>
            <a:lvl8pPr marL="3449638" indent="-230188" eaLnBrk="0" fontAlgn="base" hangingPunct="0">
              <a:spcBef>
                <a:spcPct val="0"/>
              </a:spcBef>
              <a:spcAft>
                <a:spcPct val="0"/>
              </a:spcAft>
              <a:defRPr sz="1200">
                <a:solidFill>
                  <a:schemeClr val="tx1"/>
                </a:solidFill>
                <a:latin typeface="Arial" charset="0"/>
                <a:ea typeface="MS PGothic" charset="-128"/>
              </a:defRPr>
            </a:lvl8pPr>
            <a:lvl9pPr marL="3906838" indent="-230188" eaLnBrk="0" fontAlgn="base" hangingPunct="0">
              <a:spcBef>
                <a:spcPct val="0"/>
              </a:spcBef>
              <a:spcAft>
                <a:spcPct val="0"/>
              </a:spcAft>
              <a:defRPr sz="1200">
                <a:solidFill>
                  <a:schemeClr val="tx1"/>
                </a:solidFill>
                <a:latin typeface="Arial" charset="0"/>
                <a:ea typeface="MS PGothic" charset="-128"/>
              </a:defRPr>
            </a:lvl9pPr>
          </a:lstStyle>
          <a:p>
            <a:pPr eaLnBrk="1" hangingPunct="1"/>
            <a:fld id="{FED594F1-43ED-ED40-B554-BAACDFAF103F}" type="slidenum">
              <a:rPr lang="en-US" altLang="en-US" sz="6500">
                <a:solidFill>
                  <a:srgbClr val="000000"/>
                </a:solidFill>
                <a:ea typeface="ヒラギノ角ゴ ProN W3" charset="-128"/>
              </a:rPr>
              <a:pPr eaLnBrk="1" hangingPunct="1"/>
              <a:t>26</a:t>
            </a:fld>
            <a:endParaRPr lang="en-US" altLang="en-US" sz="6500">
              <a:solidFill>
                <a:srgbClr val="000000"/>
              </a:solidFill>
              <a:ea typeface="ヒラギノ角ゴ ProN W3" charset="-128"/>
            </a:endParaRPr>
          </a:p>
        </p:txBody>
      </p:sp>
      <p:sp>
        <p:nvSpPr>
          <p:cNvPr id="47107" name="Rectangle 2"/>
          <p:cNvSpPr>
            <a:spLocks noGrp="1" noRot="1" noChangeAspect="1" noChangeArrowheads="1" noTextEdit="1"/>
          </p:cNvSpPr>
          <p:nvPr>
            <p:ph type="sldImg"/>
          </p:nvPr>
        </p:nvSpPr>
        <p:spPr>
          <a:xfrm>
            <a:off x="401638" y="698500"/>
            <a:ext cx="6130925" cy="3449638"/>
          </a:xfrm>
          <a:ln cap="flat"/>
        </p:spPr>
      </p:sp>
      <p:sp>
        <p:nvSpPr>
          <p:cNvPr id="23555" name="Rectangle 3"/>
          <p:cNvSpPr>
            <a:spLocks noGrp="1" noChangeArrowheads="1"/>
          </p:cNvSpPr>
          <p:nvPr>
            <p:ph type="body" idx="1"/>
          </p:nvPr>
        </p:nvSpPr>
        <p:spPr>
          <a:ln/>
        </p:spPr>
        <p:txBody>
          <a:bodyPr lIns="91284" rIns="91284"/>
          <a:lstStyle/>
          <a:p>
            <a:pPr defTabSz="906543">
              <a:defRPr/>
            </a:pPr>
            <a:r>
              <a:rPr lang="en-US" dirty="0">
                <a:ea typeface="ＭＳ Ｐゴシック" charset="0"/>
                <a:cs typeface="+mn-cs"/>
              </a:rPr>
              <a:t>The alternative is to avoid creating the deadlock at all. So, we don’t have to check the wait-for graph in retrospect.</a:t>
            </a:r>
          </a:p>
          <a:p>
            <a:pPr defTabSz="906543">
              <a:defRPr/>
            </a:pPr>
            <a:r>
              <a:rPr lang="en-US" dirty="0">
                <a:ea typeface="ＭＳ Ｐゴシック" charset="0"/>
                <a:cs typeface="+mn-cs"/>
              </a:rPr>
              <a:t>An option</a:t>
            </a:r>
            <a:r>
              <a:rPr lang="en-US" baseline="0" dirty="0">
                <a:ea typeface="ＭＳ Ｐゴシック" charset="0"/>
                <a:cs typeface="+mn-cs"/>
              </a:rPr>
              <a:t> is to use a priority scheme based on timestamps so the </a:t>
            </a:r>
            <a:r>
              <a:rPr lang="en-US" baseline="0" dirty="0" err="1">
                <a:ea typeface="ＭＳ Ｐゴシック" charset="0"/>
                <a:cs typeface="+mn-cs"/>
              </a:rPr>
              <a:t>txns</a:t>
            </a:r>
            <a:r>
              <a:rPr lang="en-US" baseline="0" dirty="0">
                <a:ea typeface="ＭＳ Ｐゴシック" charset="0"/>
                <a:cs typeface="+mn-cs"/>
              </a:rPr>
              <a:t> that started first have higher priority.</a:t>
            </a:r>
          </a:p>
          <a:p>
            <a:pPr defTabSz="906543">
              <a:defRPr/>
            </a:pPr>
            <a:r>
              <a:rPr lang="en-US" baseline="0" dirty="0">
                <a:ea typeface="ＭＳ Ｐゴシック" charset="0"/>
                <a:cs typeface="+mn-cs"/>
              </a:rPr>
              <a:t>Then, on locking, if </a:t>
            </a:r>
            <a:r>
              <a:rPr lang="en-US" baseline="0" dirty="0" err="1">
                <a:ea typeface="ＭＳ Ｐゴシック" charset="0"/>
                <a:cs typeface="+mn-cs"/>
              </a:rPr>
              <a:t>Ti</a:t>
            </a:r>
            <a:r>
              <a:rPr lang="en-US" baseline="0" dirty="0">
                <a:ea typeface="ＭＳ Ｐゴシック" charset="0"/>
                <a:cs typeface="+mn-cs"/>
              </a:rPr>
              <a:t> tries to acquire a lock that </a:t>
            </a:r>
            <a:r>
              <a:rPr lang="en-US" baseline="0" dirty="0" err="1">
                <a:ea typeface="ＭＳ Ｐゴシック" charset="0"/>
                <a:cs typeface="+mn-cs"/>
              </a:rPr>
              <a:t>Tj</a:t>
            </a:r>
            <a:r>
              <a:rPr lang="en-US" baseline="0" dirty="0">
                <a:ea typeface="ＭＳ Ｐゴシック" charset="0"/>
                <a:cs typeface="+mn-cs"/>
              </a:rPr>
              <a:t> holds, we can choose one of two strategies:</a:t>
            </a:r>
          </a:p>
          <a:p>
            <a:pPr marL="171450" indent="-171450" defTabSz="906543">
              <a:buFont typeface="Arial" panose="020B0604020202020204" pitchFamily="34" charset="0"/>
              <a:buChar char="•"/>
              <a:defRPr/>
            </a:pPr>
            <a:r>
              <a:rPr lang="en-US" dirty="0">
                <a:ea typeface="ＭＳ Ｐゴシック" charset="0"/>
                <a:cs typeface="+mn-cs"/>
              </a:rPr>
              <a:t>If </a:t>
            </a:r>
            <a:r>
              <a:rPr lang="en-US" dirty="0" err="1">
                <a:ea typeface="ＭＳ Ｐゴシック" charset="0"/>
                <a:cs typeface="+mn-cs"/>
              </a:rPr>
              <a:t>Ti</a:t>
            </a:r>
            <a:r>
              <a:rPr lang="en-US" dirty="0">
                <a:ea typeface="ＭＳ Ｐゴシック" charset="0"/>
                <a:cs typeface="+mn-cs"/>
              </a:rPr>
              <a:t>  has higher priority, it waits for </a:t>
            </a:r>
            <a:r>
              <a:rPr lang="en-US" dirty="0" err="1">
                <a:ea typeface="ＭＳ Ｐゴシック" charset="0"/>
                <a:cs typeface="+mn-cs"/>
              </a:rPr>
              <a:t>Tj</a:t>
            </a:r>
            <a:r>
              <a:rPr lang="en-US" dirty="0">
                <a:ea typeface="ＭＳ Ｐゴシック" charset="0"/>
                <a:cs typeface="+mn-cs"/>
              </a:rPr>
              <a:t>, otherwise it aborts. This is wait-die strategy</a:t>
            </a:r>
          </a:p>
          <a:p>
            <a:pPr marL="171450" indent="-171450" defTabSz="906543">
              <a:buFont typeface="Arial" panose="020B0604020202020204" pitchFamily="34" charset="0"/>
              <a:buChar char="•"/>
              <a:defRPr/>
            </a:pPr>
            <a:r>
              <a:rPr lang="en-US" dirty="0">
                <a:ea typeface="ＭＳ Ｐゴシック" charset="0"/>
                <a:cs typeface="+mn-cs"/>
              </a:rPr>
              <a:t>If </a:t>
            </a:r>
            <a:r>
              <a:rPr lang="en-US" dirty="0" err="1">
                <a:ea typeface="ＭＳ Ｐゴシック" charset="0"/>
                <a:cs typeface="+mn-cs"/>
              </a:rPr>
              <a:t>Ti</a:t>
            </a:r>
            <a:r>
              <a:rPr lang="en-US" dirty="0">
                <a:ea typeface="ＭＳ Ｐゴシック" charset="0"/>
                <a:cs typeface="+mn-cs"/>
              </a:rPr>
              <a:t> has a higher priority,</a:t>
            </a:r>
            <a:r>
              <a:rPr lang="en-US" baseline="0" dirty="0">
                <a:ea typeface="ＭＳ Ｐゴシック" charset="0"/>
                <a:cs typeface="+mn-cs"/>
              </a:rPr>
              <a:t> </a:t>
            </a:r>
            <a:r>
              <a:rPr lang="en-US" baseline="0" dirty="0" err="1">
                <a:ea typeface="ＭＳ Ｐゴシック" charset="0"/>
                <a:cs typeface="+mn-cs"/>
              </a:rPr>
              <a:t>Tj</a:t>
            </a:r>
            <a:r>
              <a:rPr lang="en-US" baseline="0" dirty="0">
                <a:ea typeface="ＭＳ Ｐゴシック" charset="0"/>
                <a:cs typeface="+mn-cs"/>
              </a:rPr>
              <a:t> aborts, otherwise </a:t>
            </a:r>
            <a:r>
              <a:rPr lang="en-US" baseline="0" dirty="0" err="1">
                <a:ea typeface="ＭＳ Ｐゴシック" charset="0"/>
                <a:cs typeface="+mn-cs"/>
              </a:rPr>
              <a:t>Ti</a:t>
            </a:r>
            <a:r>
              <a:rPr lang="en-US" baseline="0" dirty="0">
                <a:ea typeface="ＭＳ Ｐゴシック" charset="0"/>
                <a:cs typeface="+mn-cs"/>
              </a:rPr>
              <a:t> waits. That’s wound-wait</a:t>
            </a:r>
            <a:endParaRPr lang="en-US" dirty="0">
              <a:ea typeface="ＭＳ Ｐゴシック" charset="0"/>
              <a:cs typeface="+mn-cs"/>
            </a:endParaRPr>
          </a:p>
          <a:p>
            <a:pPr marL="0" indent="0" defTabSz="906543">
              <a:buFont typeface="Arial" panose="020B0604020202020204" pitchFamily="34" charset="0"/>
              <a:buNone/>
              <a:defRPr/>
            </a:pPr>
            <a:endParaRPr lang="en-US" dirty="0">
              <a:ea typeface="ＭＳ Ｐゴシック" charset="0"/>
              <a:cs typeface="+mn-cs"/>
            </a:endParaRPr>
          </a:p>
          <a:p>
            <a:pPr defTabSz="906543">
              <a:defRPr/>
            </a:pPr>
            <a:endParaRPr lang="en-US" dirty="0">
              <a:ea typeface="ＭＳ Ｐゴシック" charset="0"/>
              <a:cs typeface="+mn-cs"/>
            </a:endParaRPr>
          </a:p>
          <a:p>
            <a:pPr defTabSz="906543">
              <a:defRPr/>
            </a:pPr>
            <a:r>
              <a:rPr lang="en-US" dirty="0">
                <a:ea typeface="ＭＳ Ｐゴシック" charset="0"/>
                <a:cs typeface="+mn-cs"/>
              </a:rPr>
              <a:t>Why do </a:t>
            </a:r>
            <a:r>
              <a:rPr lang="en-US" baseline="0" dirty="0">
                <a:ea typeface="ＭＳ Ｐゴシック" charset="0"/>
                <a:cs typeface="+mn-cs"/>
              </a:rPr>
              <a:t>these two strategies resolve cycles?</a:t>
            </a:r>
          </a:p>
          <a:p>
            <a:pPr marL="171450" indent="-171450" defTabSz="906543">
              <a:buFont typeface="Arial" panose="020B0604020202020204" pitchFamily="34" charset="0"/>
              <a:buChar char="•"/>
              <a:defRPr/>
            </a:pPr>
            <a:r>
              <a:rPr lang="en-US" baseline="0" dirty="0">
                <a:ea typeface="ＭＳ Ｐゴシック" charset="0"/>
                <a:cs typeface="+mn-cs"/>
              </a:rPr>
              <a:t>This enforces a timestamp ordering within the cycle (for example T1 &lt; T2 &lt; T3) so because of the monotonicity, the cycle cannot be completed. The </a:t>
            </a:r>
            <a:r>
              <a:rPr lang="en-US" baseline="0" dirty="0" err="1">
                <a:ea typeface="ＭＳ Ｐゴシック" charset="0"/>
                <a:cs typeface="+mn-cs"/>
              </a:rPr>
              <a:t>txn</a:t>
            </a:r>
            <a:r>
              <a:rPr lang="en-US" baseline="0" dirty="0">
                <a:ea typeface="ＭＳ Ｐゴシック" charset="0"/>
                <a:cs typeface="+mn-cs"/>
              </a:rPr>
              <a:t> will be aborted instead.</a:t>
            </a:r>
          </a:p>
          <a:p>
            <a:pPr defTabSz="906543">
              <a:defRPr/>
            </a:pPr>
            <a:endParaRPr lang="en-US" baseline="0" dirty="0">
              <a:ea typeface="ＭＳ Ｐゴシック" charset="0"/>
              <a:cs typeface="+mn-cs"/>
            </a:endParaRPr>
          </a:p>
          <a:p>
            <a:pPr marL="0" marR="0" indent="0" algn="l" defTabSz="906543" rtl="0" eaLnBrk="0" fontAlgn="base" latinLnBrk="0" hangingPunct="0">
              <a:lnSpc>
                <a:spcPct val="100000"/>
              </a:lnSpc>
              <a:spcBef>
                <a:spcPct val="0"/>
              </a:spcBef>
              <a:spcAft>
                <a:spcPct val="0"/>
              </a:spcAft>
              <a:buClrTx/>
              <a:buSzTx/>
              <a:buFontTx/>
              <a:buNone/>
              <a:tabLst/>
              <a:defRPr/>
            </a:pPr>
            <a:r>
              <a:rPr lang="en-US" baseline="0" dirty="0">
                <a:ea typeface="ＭＳ Ｐゴシック" charset="0"/>
                <a:cs typeface="+mn-cs"/>
              </a:rPr>
              <a:t>Also, why </a:t>
            </a:r>
            <a:r>
              <a:rPr lang="en-US" baseline="0" dirty="0">
                <a:ea typeface="MS PGothic" panose="020B0600070205080204" pitchFamily="34" charset="-128"/>
                <a:cs typeface="ＭＳ Ｐゴシック" charset="0"/>
              </a:rPr>
              <a:t>i</a:t>
            </a:r>
            <a:r>
              <a:rPr lang="en-US" altLang="en-US" dirty="0"/>
              <a:t>f a transaction re-starts, make sure it has its original timestamp? Which problem does</a:t>
            </a:r>
            <a:r>
              <a:rPr lang="en-US" altLang="en-US" baseline="0" dirty="0"/>
              <a:t> this solve?</a:t>
            </a:r>
          </a:p>
          <a:p>
            <a:pPr marL="0" marR="0" indent="0" algn="l" defTabSz="906543" rtl="0" eaLnBrk="0" fontAlgn="base" latinLnBrk="0" hangingPunct="0">
              <a:lnSpc>
                <a:spcPct val="100000"/>
              </a:lnSpc>
              <a:spcBef>
                <a:spcPct val="0"/>
              </a:spcBef>
              <a:spcAft>
                <a:spcPct val="0"/>
              </a:spcAft>
              <a:buClrTx/>
              <a:buSzTx/>
              <a:buFontTx/>
              <a:buNone/>
              <a:tabLst/>
              <a:defRPr/>
            </a:pPr>
            <a:r>
              <a:rPr lang="en-US" altLang="en-US" baseline="0" dirty="0"/>
              <a:t>We make sure that it will eventually have the highest priority and terminate</a:t>
            </a:r>
            <a:endParaRPr lang="en-US" altLang="en-US" dirty="0"/>
          </a:p>
          <a:p>
            <a:pPr defTabSz="906543">
              <a:defRPr/>
            </a:pPr>
            <a:endParaRPr lang="en-US" dirty="0">
              <a:ea typeface="ＭＳ Ｐゴシック" charset="0"/>
              <a:cs typeface="+mn-cs"/>
            </a:endParaRPr>
          </a:p>
        </p:txBody>
      </p:sp>
    </p:spTree>
    <p:extLst>
      <p:ext uri="{BB962C8B-B14F-4D97-AF65-F5344CB8AC3E}">
        <p14:creationId xmlns:p14="http://schemas.microsoft.com/office/powerpoint/2010/main" val="139975290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model that we described so far works well if the set of tuples is fixed and we only have updates. We can lock all the related tuples.</a:t>
            </a:r>
          </a:p>
          <a:p>
            <a:endParaRPr lang="en-US" dirty="0"/>
          </a:p>
          <a:p>
            <a:r>
              <a:rPr lang="en-US" dirty="0"/>
              <a:t>But we</a:t>
            </a:r>
            <a:r>
              <a:rPr lang="en-US" baseline="0" dirty="0"/>
              <a:t> can have dynamic databases. We insert/delete tuples in them and therefore locking all related tuples is not possible at any point in time. So, how do techniques such as 2PL work out?</a:t>
            </a:r>
            <a:endParaRPr lang="en-US" dirty="0"/>
          </a:p>
        </p:txBody>
      </p:sp>
      <p:sp>
        <p:nvSpPr>
          <p:cNvPr id="4" name="Slide Number Placeholder 3"/>
          <p:cNvSpPr>
            <a:spLocks noGrp="1"/>
          </p:cNvSpPr>
          <p:nvPr>
            <p:ph type="sldNum" sz="quarter" idx="10"/>
          </p:nvPr>
        </p:nvSpPr>
        <p:spPr/>
        <p:txBody>
          <a:bodyPr/>
          <a:lstStyle/>
          <a:p>
            <a:fld id="{AA2B018A-536A-4E95-B27E-3171BA8DAA5E}" type="slidenum">
              <a:rPr lang="en-US" smtClean="0"/>
              <a:pPr/>
              <a:t>27</a:t>
            </a:fld>
            <a:endParaRPr lang="en-US"/>
          </a:p>
        </p:txBody>
      </p:sp>
    </p:spTree>
    <p:extLst>
      <p:ext uri="{BB962C8B-B14F-4D97-AF65-F5344CB8AC3E}">
        <p14:creationId xmlns:p14="http://schemas.microsoft.com/office/powerpoint/2010/main" val="4949893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5"/>
          <p:cNvSpPr>
            <a:spLocks noGrp="1" noChangeArrowheads="1"/>
          </p:cNvSpPr>
          <p:nvPr>
            <p:ph type="sldNum" sz="quarter" idx="4294967295"/>
          </p:nvPr>
        </p:nvSpPr>
        <p:spPr bwMode="auto">
          <a:xfrm>
            <a:off x="3927475" y="8769350"/>
            <a:ext cx="3005138" cy="461963"/>
          </a:xfrm>
          <a:prstGeom prst="rect">
            <a:avLst/>
          </a:prstGeo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382" tIns="46191" rIns="92382" bIns="46191"/>
          <a:lstStyle>
            <a:lvl1pPr>
              <a:defRPr sz="1200">
                <a:solidFill>
                  <a:schemeClr val="tx1"/>
                </a:solidFill>
                <a:latin typeface="Arial" charset="0"/>
                <a:ea typeface="MS PGothic" charset="-128"/>
              </a:defRPr>
            </a:lvl1pPr>
            <a:lvl2pPr marL="749300" indent="-287338">
              <a:defRPr sz="1200">
                <a:solidFill>
                  <a:schemeClr val="tx1"/>
                </a:solidFill>
                <a:latin typeface="Arial" charset="0"/>
                <a:ea typeface="MS PGothic" charset="-128"/>
              </a:defRPr>
            </a:lvl2pPr>
            <a:lvl3pPr marL="1154113" indent="-230188">
              <a:defRPr sz="1200">
                <a:solidFill>
                  <a:schemeClr val="tx1"/>
                </a:solidFill>
                <a:latin typeface="Arial" charset="0"/>
                <a:ea typeface="MS PGothic" charset="-128"/>
              </a:defRPr>
            </a:lvl3pPr>
            <a:lvl4pPr marL="1616075" indent="-230188">
              <a:defRPr sz="1200">
                <a:solidFill>
                  <a:schemeClr val="tx1"/>
                </a:solidFill>
                <a:latin typeface="Arial" charset="0"/>
                <a:ea typeface="MS PGothic" charset="-128"/>
              </a:defRPr>
            </a:lvl4pPr>
            <a:lvl5pPr marL="2078038" indent="-230188">
              <a:defRPr sz="1200">
                <a:solidFill>
                  <a:schemeClr val="tx1"/>
                </a:solidFill>
                <a:latin typeface="Arial" charset="0"/>
                <a:ea typeface="MS PGothic" charset="-128"/>
              </a:defRPr>
            </a:lvl5pPr>
            <a:lvl6pPr marL="2535238" indent="-230188" eaLnBrk="0" fontAlgn="base" hangingPunct="0">
              <a:spcBef>
                <a:spcPct val="0"/>
              </a:spcBef>
              <a:spcAft>
                <a:spcPct val="0"/>
              </a:spcAft>
              <a:defRPr sz="1200">
                <a:solidFill>
                  <a:schemeClr val="tx1"/>
                </a:solidFill>
                <a:latin typeface="Arial" charset="0"/>
                <a:ea typeface="MS PGothic" charset="-128"/>
              </a:defRPr>
            </a:lvl6pPr>
            <a:lvl7pPr marL="2992438" indent="-230188" eaLnBrk="0" fontAlgn="base" hangingPunct="0">
              <a:spcBef>
                <a:spcPct val="0"/>
              </a:spcBef>
              <a:spcAft>
                <a:spcPct val="0"/>
              </a:spcAft>
              <a:defRPr sz="1200">
                <a:solidFill>
                  <a:schemeClr val="tx1"/>
                </a:solidFill>
                <a:latin typeface="Arial" charset="0"/>
                <a:ea typeface="MS PGothic" charset="-128"/>
              </a:defRPr>
            </a:lvl7pPr>
            <a:lvl8pPr marL="3449638" indent="-230188" eaLnBrk="0" fontAlgn="base" hangingPunct="0">
              <a:spcBef>
                <a:spcPct val="0"/>
              </a:spcBef>
              <a:spcAft>
                <a:spcPct val="0"/>
              </a:spcAft>
              <a:defRPr sz="1200">
                <a:solidFill>
                  <a:schemeClr val="tx1"/>
                </a:solidFill>
                <a:latin typeface="Arial" charset="0"/>
                <a:ea typeface="MS PGothic" charset="-128"/>
              </a:defRPr>
            </a:lvl8pPr>
            <a:lvl9pPr marL="3906838" indent="-230188" eaLnBrk="0" fontAlgn="base" hangingPunct="0">
              <a:spcBef>
                <a:spcPct val="0"/>
              </a:spcBef>
              <a:spcAft>
                <a:spcPct val="0"/>
              </a:spcAft>
              <a:defRPr sz="1200">
                <a:solidFill>
                  <a:schemeClr val="tx1"/>
                </a:solidFill>
                <a:latin typeface="Arial" charset="0"/>
                <a:ea typeface="MS PGothic" charset="-128"/>
              </a:defRPr>
            </a:lvl9pPr>
          </a:lstStyle>
          <a:p>
            <a:pPr eaLnBrk="1" hangingPunct="1"/>
            <a:fld id="{81CAC001-1567-E84D-BABE-A8E770AA9245}" type="slidenum">
              <a:rPr lang="en-US" altLang="en-US" sz="6500">
                <a:solidFill>
                  <a:srgbClr val="000000"/>
                </a:solidFill>
                <a:ea typeface="ヒラギノ角ゴ ProN W3" charset="-128"/>
              </a:rPr>
              <a:pPr eaLnBrk="1" hangingPunct="1"/>
              <a:t>28</a:t>
            </a:fld>
            <a:endParaRPr lang="en-US" altLang="en-US" sz="6500">
              <a:solidFill>
                <a:srgbClr val="000000"/>
              </a:solidFill>
              <a:ea typeface="ヒラギノ角ゴ ProN W3" charset="-128"/>
            </a:endParaRPr>
          </a:p>
        </p:txBody>
      </p:sp>
      <p:sp>
        <p:nvSpPr>
          <p:cNvPr id="49155" name="Rectangle 2"/>
          <p:cNvSpPr>
            <a:spLocks noGrp="1" noRot="1" noChangeAspect="1" noChangeArrowheads="1" noTextEdit="1"/>
          </p:cNvSpPr>
          <p:nvPr>
            <p:ph type="sldImg"/>
          </p:nvPr>
        </p:nvSpPr>
        <p:spPr>
          <a:xfrm>
            <a:off x="401638" y="698500"/>
            <a:ext cx="6130925" cy="3449638"/>
          </a:xfrm>
          <a:ln cap="flat"/>
        </p:spPr>
      </p:sp>
      <p:sp>
        <p:nvSpPr>
          <p:cNvPr id="37891" name="Rectangle 3"/>
          <p:cNvSpPr>
            <a:spLocks noGrp="1" noChangeArrowheads="1"/>
          </p:cNvSpPr>
          <p:nvPr>
            <p:ph type="body" idx="1"/>
          </p:nvPr>
        </p:nvSpPr>
        <p:spPr>
          <a:ln/>
        </p:spPr>
        <p:txBody>
          <a:bodyPr/>
          <a:lstStyle/>
          <a:p>
            <a:pPr marL="171450" indent="-171450">
              <a:buFont typeface="Arial" panose="020B0604020202020204" pitchFamily="34" charset="0"/>
              <a:buChar char="•"/>
              <a:defRPr/>
            </a:pPr>
            <a:r>
              <a:rPr lang="en-US" dirty="0">
                <a:ea typeface="ＭＳ Ｐゴシック" charset="0"/>
                <a:cs typeface="+mn-cs"/>
              </a:rPr>
              <a:t>In this scenario, strict 2pl cannot guarantee</a:t>
            </a:r>
            <a:r>
              <a:rPr lang="en-US" baseline="0" dirty="0">
                <a:ea typeface="ＭＳ Ｐゴシック" charset="0"/>
                <a:cs typeface="+mn-cs"/>
              </a:rPr>
              <a:t> </a:t>
            </a:r>
            <a:r>
              <a:rPr lang="en-US" baseline="0" dirty="0" err="1">
                <a:ea typeface="ＭＳ Ｐゴシック" charset="0"/>
                <a:cs typeface="+mn-cs"/>
              </a:rPr>
              <a:t>serializability</a:t>
            </a:r>
            <a:endParaRPr lang="en-US" baseline="0" dirty="0">
              <a:ea typeface="ＭＳ Ｐゴシック" charset="0"/>
              <a:cs typeface="+mn-cs"/>
            </a:endParaRPr>
          </a:p>
          <a:p>
            <a:pPr marL="171450" indent="-171450">
              <a:buFont typeface="Arial" panose="020B0604020202020204" pitchFamily="34" charset="0"/>
              <a:buChar char="•"/>
              <a:defRPr/>
            </a:pPr>
            <a:r>
              <a:rPr lang="en-US" baseline="0" dirty="0">
                <a:ea typeface="ＭＳ Ｐゴシック" charset="0"/>
                <a:cs typeface="+mn-cs"/>
              </a:rPr>
              <a:t>Let’s look at an example. Next slide explain why it is not conflict serializable</a:t>
            </a:r>
            <a:endParaRPr lang="en-US" dirty="0">
              <a:ea typeface="ＭＳ Ｐゴシック" charset="0"/>
              <a:cs typeface="+mn-cs"/>
            </a:endParaRPr>
          </a:p>
        </p:txBody>
      </p:sp>
    </p:spTree>
    <p:extLst>
      <p:ext uri="{BB962C8B-B14F-4D97-AF65-F5344CB8AC3E}">
        <p14:creationId xmlns:p14="http://schemas.microsoft.com/office/powerpoint/2010/main" val="25595413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5"/>
          <p:cNvSpPr>
            <a:spLocks noGrp="1" noChangeArrowheads="1"/>
          </p:cNvSpPr>
          <p:nvPr>
            <p:ph type="sldNum" sz="quarter" idx="4294967295"/>
          </p:nvPr>
        </p:nvSpPr>
        <p:spPr bwMode="auto">
          <a:xfrm>
            <a:off x="3927475" y="8769350"/>
            <a:ext cx="3005138" cy="461963"/>
          </a:xfrm>
          <a:prstGeom prst="rect">
            <a:avLst/>
          </a:prstGeo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382" tIns="46191" rIns="92382" bIns="46191"/>
          <a:lstStyle>
            <a:lvl1pPr>
              <a:defRPr sz="1200">
                <a:solidFill>
                  <a:schemeClr val="tx1"/>
                </a:solidFill>
                <a:latin typeface="Arial" charset="0"/>
                <a:ea typeface="MS PGothic" charset="-128"/>
              </a:defRPr>
            </a:lvl1pPr>
            <a:lvl2pPr marL="749300" indent="-287338">
              <a:defRPr sz="1200">
                <a:solidFill>
                  <a:schemeClr val="tx1"/>
                </a:solidFill>
                <a:latin typeface="Arial" charset="0"/>
                <a:ea typeface="MS PGothic" charset="-128"/>
              </a:defRPr>
            </a:lvl2pPr>
            <a:lvl3pPr marL="1154113" indent="-230188">
              <a:defRPr sz="1200">
                <a:solidFill>
                  <a:schemeClr val="tx1"/>
                </a:solidFill>
                <a:latin typeface="Arial" charset="0"/>
                <a:ea typeface="MS PGothic" charset="-128"/>
              </a:defRPr>
            </a:lvl3pPr>
            <a:lvl4pPr marL="1616075" indent="-230188">
              <a:defRPr sz="1200">
                <a:solidFill>
                  <a:schemeClr val="tx1"/>
                </a:solidFill>
                <a:latin typeface="Arial" charset="0"/>
                <a:ea typeface="MS PGothic" charset="-128"/>
              </a:defRPr>
            </a:lvl4pPr>
            <a:lvl5pPr marL="2078038" indent="-230188">
              <a:defRPr sz="1200">
                <a:solidFill>
                  <a:schemeClr val="tx1"/>
                </a:solidFill>
                <a:latin typeface="Arial" charset="0"/>
                <a:ea typeface="MS PGothic" charset="-128"/>
              </a:defRPr>
            </a:lvl5pPr>
            <a:lvl6pPr marL="2535238" indent="-230188" eaLnBrk="0" fontAlgn="base" hangingPunct="0">
              <a:spcBef>
                <a:spcPct val="0"/>
              </a:spcBef>
              <a:spcAft>
                <a:spcPct val="0"/>
              </a:spcAft>
              <a:defRPr sz="1200">
                <a:solidFill>
                  <a:schemeClr val="tx1"/>
                </a:solidFill>
                <a:latin typeface="Arial" charset="0"/>
                <a:ea typeface="MS PGothic" charset="-128"/>
              </a:defRPr>
            </a:lvl6pPr>
            <a:lvl7pPr marL="2992438" indent="-230188" eaLnBrk="0" fontAlgn="base" hangingPunct="0">
              <a:spcBef>
                <a:spcPct val="0"/>
              </a:spcBef>
              <a:spcAft>
                <a:spcPct val="0"/>
              </a:spcAft>
              <a:defRPr sz="1200">
                <a:solidFill>
                  <a:schemeClr val="tx1"/>
                </a:solidFill>
                <a:latin typeface="Arial" charset="0"/>
                <a:ea typeface="MS PGothic" charset="-128"/>
              </a:defRPr>
            </a:lvl7pPr>
            <a:lvl8pPr marL="3449638" indent="-230188" eaLnBrk="0" fontAlgn="base" hangingPunct="0">
              <a:spcBef>
                <a:spcPct val="0"/>
              </a:spcBef>
              <a:spcAft>
                <a:spcPct val="0"/>
              </a:spcAft>
              <a:defRPr sz="1200">
                <a:solidFill>
                  <a:schemeClr val="tx1"/>
                </a:solidFill>
                <a:latin typeface="Arial" charset="0"/>
                <a:ea typeface="MS PGothic" charset="-128"/>
              </a:defRPr>
            </a:lvl8pPr>
            <a:lvl9pPr marL="3906838" indent="-230188" eaLnBrk="0" fontAlgn="base" hangingPunct="0">
              <a:spcBef>
                <a:spcPct val="0"/>
              </a:spcBef>
              <a:spcAft>
                <a:spcPct val="0"/>
              </a:spcAft>
              <a:defRPr sz="1200">
                <a:solidFill>
                  <a:schemeClr val="tx1"/>
                </a:solidFill>
                <a:latin typeface="Arial" charset="0"/>
                <a:ea typeface="MS PGothic" charset="-128"/>
              </a:defRPr>
            </a:lvl9pPr>
          </a:lstStyle>
          <a:p>
            <a:pPr eaLnBrk="1" hangingPunct="1"/>
            <a:fld id="{81CAC001-1567-E84D-BABE-A8E770AA9245}" type="slidenum">
              <a:rPr lang="en-US" altLang="en-US" sz="6500">
                <a:solidFill>
                  <a:srgbClr val="000000"/>
                </a:solidFill>
                <a:ea typeface="ヒラギノ角ゴ ProN W3" charset="-128"/>
              </a:rPr>
              <a:pPr eaLnBrk="1" hangingPunct="1"/>
              <a:t>29</a:t>
            </a:fld>
            <a:endParaRPr lang="en-US" altLang="en-US" sz="6500">
              <a:solidFill>
                <a:srgbClr val="000000"/>
              </a:solidFill>
              <a:ea typeface="ヒラギノ角ゴ ProN W3" charset="-128"/>
            </a:endParaRPr>
          </a:p>
        </p:txBody>
      </p:sp>
      <p:sp>
        <p:nvSpPr>
          <p:cNvPr id="49155" name="Rectangle 2"/>
          <p:cNvSpPr>
            <a:spLocks noGrp="1" noRot="1" noChangeAspect="1" noChangeArrowheads="1" noTextEdit="1"/>
          </p:cNvSpPr>
          <p:nvPr>
            <p:ph type="sldImg"/>
          </p:nvPr>
        </p:nvSpPr>
        <p:spPr>
          <a:xfrm>
            <a:off x="401638" y="698500"/>
            <a:ext cx="6130925" cy="3449638"/>
          </a:xfrm>
          <a:ln cap="flat"/>
        </p:spPr>
      </p:sp>
      <p:sp>
        <p:nvSpPr>
          <p:cNvPr id="37891" name="Rectangle 3"/>
          <p:cNvSpPr>
            <a:spLocks noGrp="1" noChangeArrowheads="1"/>
          </p:cNvSpPr>
          <p:nvPr>
            <p:ph type="body" idx="1"/>
          </p:nvPr>
        </p:nvSpPr>
        <p:spPr>
          <a:ln/>
        </p:spPr>
        <p:txBody>
          <a:bodyPr/>
          <a:lstStyle/>
          <a:p>
            <a:pPr>
              <a:defRPr/>
            </a:pPr>
            <a:r>
              <a:rPr lang="en-US" dirty="0">
                <a:ea typeface="ＭＳ Ｐゴシック" charset="0"/>
                <a:cs typeface="+mn-cs"/>
              </a:rPr>
              <a:t>if</a:t>
            </a:r>
            <a:r>
              <a:rPr lang="en-US" baseline="0" dirty="0">
                <a:ea typeface="ＭＳ Ｐゴシック" charset="0"/>
                <a:cs typeface="+mn-cs"/>
              </a:rPr>
              <a:t> serializability: T1 and then T2:</a:t>
            </a:r>
          </a:p>
          <a:p>
            <a:pPr>
              <a:defRPr/>
            </a:pPr>
            <a:r>
              <a:rPr lang="en-US" baseline="0" dirty="0">
                <a:ea typeface="ＭＳ Ｐゴシック" charset="0"/>
                <a:cs typeface="+mn-cs"/>
              </a:rPr>
              <a:t>T1 prints 71,80 and then T2 inserts 96, deletes 80</a:t>
            </a:r>
          </a:p>
          <a:p>
            <a:pPr>
              <a:defRPr/>
            </a:pPr>
            <a:endParaRPr lang="en-US" baseline="0" dirty="0">
              <a:ea typeface="ＭＳ Ｐゴシック" charset="0"/>
              <a:cs typeface="+mn-cs"/>
            </a:endParaRPr>
          </a:p>
          <a:p>
            <a:pPr>
              <a:defRPr/>
            </a:pPr>
            <a:r>
              <a:rPr lang="en-US" baseline="0" dirty="0">
                <a:ea typeface="ＭＳ Ｐゴシック" charset="0"/>
                <a:cs typeface="+mn-cs"/>
              </a:rPr>
              <a:t>if T2 and then T1</a:t>
            </a:r>
          </a:p>
          <a:p>
            <a:pPr>
              <a:defRPr/>
            </a:pPr>
            <a:r>
              <a:rPr lang="en-US" sz="1200" kern="1200" baseline="0" dirty="0">
                <a:solidFill>
                  <a:schemeClr val="tx1"/>
                </a:solidFill>
                <a:latin typeface="Arial" charset="0"/>
                <a:ea typeface="ＭＳ Ｐゴシック" charset="0"/>
                <a:cs typeface="Arial" charset="0"/>
              </a:rPr>
              <a:t>T2 inserts 96, deletes 80 and then </a:t>
            </a:r>
            <a:r>
              <a:rPr lang="en-US" baseline="0" dirty="0">
                <a:ea typeface="ＭＳ Ｐゴシック" charset="0"/>
                <a:cs typeface="+mn-cs"/>
              </a:rPr>
              <a:t>T1 prints 96, 63</a:t>
            </a:r>
          </a:p>
          <a:p>
            <a:pPr>
              <a:defRPr/>
            </a:pPr>
            <a:endParaRPr lang="en-US" baseline="0" dirty="0">
              <a:ea typeface="ＭＳ Ｐゴシック" charset="0"/>
              <a:cs typeface="+mn-cs"/>
            </a:endParaRPr>
          </a:p>
          <a:p>
            <a:pPr>
              <a:defRPr/>
            </a:pPr>
            <a:r>
              <a:rPr lang="en-US" baseline="0" dirty="0">
                <a:ea typeface="ＭＳ Ｐゴシック" charset="0"/>
                <a:cs typeface="+mn-cs"/>
              </a:rPr>
              <a:t>The two resulting sailors where never the oldest for their rating at the same time, at any point (with any ordering of the transactions)</a:t>
            </a:r>
            <a:endParaRPr lang="en-US" dirty="0">
              <a:ea typeface="ＭＳ Ｐゴシック" charset="0"/>
              <a:cs typeface="+mn-cs"/>
            </a:endParaRPr>
          </a:p>
        </p:txBody>
      </p:sp>
    </p:spTree>
    <p:extLst>
      <p:ext uri="{BB962C8B-B14F-4D97-AF65-F5344CB8AC3E}">
        <p14:creationId xmlns:p14="http://schemas.microsoft.com/office/powerpoint/2010/main" val="19960625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A2B018A-536A-4E95-B27E-3171BA8DAA5E}" type="slidenum">
              <a:rPr lang="en-US" smtClean="0"/>
              <a:pPr/>
              <a:t>3</a:t>
            </a:fld>
            <a:endParaRPr lang="en-US"/>
          </a:p>
        </p:txBody>
      </p:sp>
    </p:spTree>
    <p:extLst>
      <p:ext uri="{BB962C8B-B14F-4D97-AF65-F5344CB8AC3E}">
        <p14:creationId xmlns:p14="http://schemas.microsoft.com/office/powerpoint/2010/main" val="150623404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5"/>
          <p:cNvSpPr>
            <a:spLocks noGrp="1" noChangeArrowheads="1"/>
          </p:cNvSpPr>
          <p:nvPr>
            <p:ph type="sldNum" sz="quarter" idx="4294967295"/>
          </p:nvPr>
        </p:nvSpPr>
        <p:spPr bwMode="auto">
          <a:xfrm>
            <a:off x="3927475" y="8769350"/>
            <a:ext cx="3005138" cy="461963"/>
          </a:xfrm>
          <a:prstGeom prst="rect">
            <a:avLst/>
          </a:prstGeo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382" tIns="46191" rIns="92382" bIns="46191"/>
          <a:lstStyle>
            <a:lvl1pPr>
              <a:defRPr sz="1200">
                <a:solidFill>
                  <a:schemeClr val="tx1"/>
                </a:solidFill>
                <a:latin typeface="Arial" charset="0"/>
                <a:ea typeface="MS PGothic" charset="-128"/>
              </a:defRPr>
            </a:lvl1pPr>
            <a:lvl2pPr marL="749300" indent="-287338">
              <a:defRPr sz="1200">
                <a:solidFill>
                  <a:schemeClr val="tx1"/>
                </a:solidFill>
                <a:latin typeface="Arial" charset="0"/>
                <a:ea typeface="MS PGothic" charset="-128"/>
              </a:defRPr>
            </a:lvl2pPr>
            <a:lvl3pPr marL="1154113" indent="-230188">
              <a:defRPr sz="1200">
                <a:solidFill>
                  <a:schemeClr val="tx1"/>
                </a:solidFill>
                <a:latin typeface="Arial" charset="0"/>
                <a:ea typeface="MS PGothic" charset="-128"/>
              </a:defRPr>
            </a:lvl3pPr>
            <a:lvl4pPr marL="1616075" indent="-230188">
              <a:defRPr sz="1200">
                <a:solidFill>
                  <a:schemeClr val="tx1"/>
                </a:solidFill>
                <a:latin typeface="Arial" charset="0"/>
                <a:ea typeface="MS PGothic" charset="-128"/>
              </a:defRPr>
            </a:lvl4pPr>
            <a:lvl5pPr marL="2078038" indent="-230188">
              <a:defRPr sz="1200">
                <a:solidFill>
                  <a:schemeClr val="tx1"/>
                </a:solidFill>
                <a:latin typeface="Arial" charset="0"/>
                <a:ea typeface="MS PGothic" charset="-128"/>
              </a:defRPr>
            </a:lvl5pPr>
            <a:lvl6pPr marL="2535238" indent="-230188" eaLnBrk="0" fontAlgn="base" hangingPunct="0">
              <a:spcBef>
                <a:spcPct val="0"/>
              </a:spcBef>
              <a:spcAft>
                <a:spcPct val="0"/>
              </a:spcAft>
              <a:defRPr sz="1200">
                <a:solidFill>
                  <a:schemeClr val="tx1"/>
                </a:solidFill>
                <a:latin typeface="Arial" charset="0"/>
                <a:ea typeface="MS PGothic" charset="-128"/>
              </a:defRPr>
            </a:lvl6pPr>
            <a:lvl7pPr marL="2992438" indent="-230188" eaLnBrk="0" fontAlgn="base" hangingPunct="0">
              <a:spcBef>
                <a:spcPct val="0"/>
              </a:spcBef>
              <a:spcAft>
                <a:spcPct val="0"/>
              </a:spcAft>
              <a:defRPr sz="1200">
                <a:solidFill>
                  <a:schemeClr val="tx1"/>
                </a:solidFill>
                <a:latin typeface="Arial" charset="0"/>
                <a:ea typeface="MS PGothic" charset="-128"/>
              </a:defRPr>
            </a:lvl7pPr>
            <a:lvl8pPr marL="3449638" indent="-230188" eaLnBrk="0" fontAlgn="base" hangingPunct="0">
              <a:spcBef>
                <a:spcPct val="0"/>
              </a:spcBef>
              <a:spcAft>
                <a:spcPct val="0"/>
              </a:spcAft>
              <a:defRPr sz="1200">
                <a:solidFill>
                  <a:schemeClr val="tx1"/>
                </a:solidFill>
                <a:latin typeface="Arial" charset="0"/>
                <a:ea typeface="MS PGothic" charset="-128"/>
              </a:defRPr>
            </a:lvl8pPr>
            <a:lvl9pPr marL="3906838" indent="-230188" eaLnBrk="0" fontAlgn="base" hangingPunct="0">
              <a:spcBef>
                <a:spcPct val="0"/>
              </a:spcBef>
              <a:spcAft>
                <a:spcPct val="0"/>
              </a:spcAft>
              <a:defRPr sz="1200">
                <a:solidFill>
                  <a:schemeClr val="tx1"/>
                </a:solidFill>
                <a:latin typeface="Arial" charset="0"/>
                <a:ea typeface="MS PGothic" charset="-128"/>
              </a:defRPr>
            </a:lvl9pPr>
          </a:lstStyle>
          <a:p>
            <a:pPr eaLnBrk="1" hangingPunct="1"/>
            <a:fld id="{46D7025B-0B9C-4840-9ED8-131FF2A59F16}" type="slidenum">
              <a:rPr lang="en-US" altLang="en-US" sz="6500">
                <a:solidFill>
                  <a:srgbClr val="000000"/>
                </a:solidFill>
                <a:ea typeface="ヒラギノ角ゴ ProN W3" charset="-128"/>
              </a:rPr>
              <a:pPr eaLnBrk="1" hangingPunct="1"/>
              <a:t>30</a:t>
            </a:fld>
            <a:endParaRPr lang="en-US" altLang="en-US" sz="6500">
              <a:solidFill>
                <a:srgbClr val="000000"/>
              </a:solidFill>
              <a:ea typeface="ヒラギノ角ゴ ProN W3" charset="-128"/>
            </a:endParaRPr>
          </a:p>
        </p:txBody>
      </p:sp>
      <p:sp>
        <p:nvSpPr>
          <p:cNvPr id="51203" name="Rectangle 2"/>
          <p:cNvSpPr>
            <a:spLocks noGrp="1" noRot="1" noChangeAspect="1" noChangeArrowheads="1" noTextEdit="1"/>
          </p:cNvSpPr>
          <p:nvPr>
            <p:ph type="sldImg"/>
          </p:nvPr>
        </p:nvSpPr>
        <p:spPr>
          <a:xfrm>
            <a:off x="401638" y="698500"/>
            <a:ext cx="6130925" cy="3449638"/>
          </a:xfrm>
          <a:ln cap="flat"/>
        </p:spPr>
      </p:sp>
      <p:sp>
        <p:nvSpPr>
          <p:cNvPr id="39939" name="Rectangle 3"/>
          <p:cNvSpPr>
            <a:spLocks noGrp="1" noChangeArrowheads="1"/>
          </p:cNvSpPr>
          <p:nvPr>
            <p:ph type="body" idx="1"/>
          </p:nvPr>
        </p:nvSpPr>
        <p:spPr>
          <a:ln/>
        </p:spPr>
        <p:txBody>
          <a:bodyPr/>
          <a:lstStyle/>
          <a:p>
            <a:pPr>
              <a:defRPr/>
            </a:pPr>
            <a:r>
              <a:rPr lang="en-US" dirty="0">
                <a:ea typeface="ＭＳ Ｐゴシック" charset="0"/>
                <a:cs typeface="+mn-cs"/>
              </a:rPr>
              <a:t>T1 assumes that there are no other </a:t>
            </a:r>
            <a:r>
              <a:rPr lang="en-US" dirty="0" err="1">
                <a:ea typeface="ＭＳ Ｐゴシック" charset="0"/>
                <a:cs typeface="+mn-cs"/>
              </a:rPr>
              <a:t>txn</a:t>
            </a:r>
            <a:r>
              <a:rPr lang="en-US" dirty="0">
                <a:ea typeface="ＭＳ Ｐゴシック" charset="0"/>
                <a:cs typeface="+mn-cs"/>
              </a:rPr>
              <a:t> is adding records while it is executing. </a:t>
            </a:r>
          </a:p>
          <a:p>
            <a:pPr>
              <a:defRPr/>
            </a:pPr>
            <a:endParaRPr lang="en-US" dirty="0">
              <a:ea typeface="ＭＳ Ｐゴシック" charset="0"/>
              <a:cs typeface="+mn-cs"/>
            </a:endParaRPr>
          </a:p>
          <a:p>
            <a:pPr>
              <a:defRPr/>
            </a:pPr>
            <a:r>
              <a:rPr lang="en-US" dirty="0">
                <a:ea typeface="ＭＳ Ｐゴシック" charset="0"/>
                <a:cs typeface="+mn-cs"/>
              </a:rPr>
              <a:t>Let us next see </a:t>
            </a:r>
            <a:r>
              <a:rPr lang="en-US" dirty="0" err="1">
                <a:ea typeface="ＭＳ Ｐゴシック" charset="0"/>
                <a:cs typeface="+mn-cs"/>
              </a:rPr>
              <a:t>someways</a:t>
            </a:r>
            <a:r>
              <a:rPr lang="en-US" dirty="0">
                <a:ea typeface="ＭＳ Ｐゴシック" charset="0"/>
                <a:cs typeface="+mn-cs"/>
              </a:rPr>
              <a:t> of handling this issue. </a:t>
            </a:r>
          </a:p>
        </p:txBody>
      </p:sp>
    </p:spTree>
    <p:extLst>
      <p:ext uri="{BB962C8B-B14F-4D97-AF65-F5344CB8AC3E}">
        <p14:creationId xmlns:p14="http://schemas.microsoft.com/office/powerpoint/2010/main" val="123137214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5"/>
          <p:cNvSpPr>
            <a:spLocks noGrp="1" noChangeArrowheads="1"/>
          </p:cNvSpPr>
          <p:nvPr>
            <p:ph type="sldNum" sz="quarter" idx="4294967295"/>
          </p:nvPr>
        </p:nvSpPr>
        <p:spPr bwMode="auto">
          <a:xfrm>
            <a:off x="3927475" y="8769350"/>
            <a:ext cx="3005138" cy="461963"/>
          </a:xfrm>
          <a:prstGeom prst="rect">
            <a:avLst/>
          </a:prstGeo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382" tIns="46191" rIns="92382" bIns="46191"/>
          <a:lstStyle>
            <a:lvl1pPr>
              <a:defRPr sz="1200">
                <a:solidFill>
                  <a:schemeClr val="tx1"/>
                </a:solidFill>
                <a:latin typeface="Arial" charset="0"/>
                <a:ea typeface="MS PGothic" charset="-128"/>
              </a:defRPr>
            </a:lvl1pPr>
            <a:lvl2pPr marL="749300" indent="-287338">
              <a:defRPr sz="1200">
                <a:solidFill>
                  <a:schemeClr val="tx1"/>
                </a:solidFill>
                <a:latin typeface="Arial" charset="0"/>
                <a:ea typeface="MS PGothic" charset="-128"/>
              </a:defRPr>
            </a:lvl2pPr>
            <a:lvl3pPr marL="1154113" indent="-230188">
              <a:defRPr sz="1200">
                <a:solidFill>
                  <a:schemeClr val="tx1"/>
                </a:solidFill>
                <a:latin typeface="Arial" charset="0"/>
                <a:ea typeface="MS PGothic" charset="-128"/>
              </a:defRPr>
            </a:lvl3pPr>
            <a:lvl4pPr marL="1616075" indent="-230188">
              <a:defRPr sz="1200">
                <a:solidFill>
                  <a:schemeClr val="tx1"/>
                </a:solidFill>
                <a:latin typeface="Arial" charset="0"/>
                <a:ea typeface="MS PGothic" charset="-128"/>
              </a:defRPr>
            </a:lvl4pPr>
            <a:lvl5pPr marL="2078038" indent="-230188">
              <a:defRPr sz="1200">
                <a:solidFill>
                  <a:schemeClr val="tx1"/>
                </a:solidFill>
                <a:latin typeface="Arial" charset="0"/>
                <a:ea typeface="MS PGothic" charset="-128"/>
              </a:defRPr>
            </a:lvl5pPr>
            <a:lvl6pPr marL="2535238" indent="-230188" eaLnBrk="0" fontAlgn="base" hangingPunct="0">
              <a:spcBef>
                <a:spcPct val="0"/>
              </a:spcBef>
              <a:spcAft>
                <a:spcPct val="0"/>
              </a:spcAft>
              <a:defRPr sz="1200">
                <a:solidFill>
                  <a:schemeClr val="tx1"/>
                </a:solidFill>
                <a:latin typeface="Arial" charset="0"/>
                <a:ea typeface="MS PGothic" charset="-128"/>
              </a:defRPr>
            </a:lvl6pPr>
            <a:lvl7pPr marL="2992438" indent="-230188" eaLnBrk="0" fontAlgn="base" hangingPunct="0">
              <a:spcBef>
                <a:spcPct val="0"/>
              </a:spcBef>
              <a:spcAft>
                <a:spcPct val="0"/>
              </a:spcAft>
              <a:defRPr sz="1200">
                <a:solidFill>
                  <a:schemeClr val="tx1"/>
                </a:solidFill>
                <a:latin typeface="Arial" charset="0"/>
                <a:ea typeface="MS PGothic" charset="-128"/>
              </a:defRPr>
            </a:lvl7pPr>
            <a:lvl8pPr marL="3449638" indent="-230188" eaLnBrk="0" fontAlgn="base" hangingPunct="0">
              <a:spcBef>
                <a:spcPct val="0"/>
              </a:spcBef>
              <a:spcAft>
                <a:spcPct val="0"/>
              </a:spcAft>
              <a:defRPr sz="1200">
                <a:solidFill>
                  <a:schemeClr val="tx1"/>
                </a:solidFill>
                <a:latin typeface="Arial" charset="0"/>
                <a:ea typeface="MS PGothic" charset="-128"/>
              </a:defRPr>
            </a:lvl8pPr>
            <a:lvl9pPr marL="3906838" indent="-230188" eaLnBrk="0" fontAlgn="base" hangingPunct="0">
              <a:spcBef>
                <a:spcPct val="0"/>
              </a:spcBef>
              <a:spcAft>
                <a:spcPct val="0"/>
              </a:spcAft>
              <a:defRPr sz="1200">
                <a:solidFill>
                  <a:schemeClr val="tx1"/>
                </a:solidFill>
                <a:latin typeface="Arial" charset="0"/>
                <a:ea typeface="MS PGothic" charset="-128"/>
              </a:defRPr>
            </a:lvl9pPr>
          </a:lstStyle>
          <a:p>
            <a:pPr eaLnBrk="1" hangingPunct="1"/>
            <a:fld id="{4A20F8D8-C7C1-E146-B162-17AB30B552BF}" type="slidenum">
              <a:rPr lang="en-US" altLang="en-US" sz="6500">
                <a:solidFill>
                  <a:srgbClr val="000000"/>
                </a:solidFill>
                <a:ea typeface="ヒラギノ角ゴ ProN W3" charset="-128"/>
              </a:rPr>
              <a:pPr eaLnBrk="1" hangingPunct="1"/>
              <a:t>31</a:t>
            </a:fld>
            <a:endParaRPr lang="en-US" altLang="en-US" sz="6500">
              <a:solidFill>
                <a:srgbClr val="000000"/>
              </a:solidFill>
              <a:ea typeface="ヒラギノ角ゴ ProN W3" charset="-128"/>
            </a:endParaRPr>
          </a:p>
        </p:txBody>
      </p:sp>
      <p:sp>
        <p:nvSpPr>
          <p:cNvPr id="55299" name="Rectangle 2"/>
          <p:cNvSpPr>
            <a:spLocks noGrp="1" noRot="1" noChangeAspect="1" noChangeArrowheads="1" noTextEdit="1"/>
          </p:cNvSpPr>
          <p:nvPr>
            <p:ph type="sldImg"/>
          </p:nvPr>
        </p:nvSpPr>
        <p:spPr>
          <a:xfrm>
            <a:off x="401638" y="698500"/>
            <a:ext cx="6130925" cy="3449638"/>
          </a:xfrm>
          <a:ln cap="flat"/>
        </p:spPr>
      </p:sp>
      <p:sp>
        <p:nvSpPr>
          <p:cNvPr id="44035" name="Rectangle 3"/>
          <p:cNvSpPr>
            <a:spLocks noGrp="1" noChangeArrowheads="1"/>
          </p:cNvSpPr>
          <p:nvPr>
            <p:ph type="body" idx="1"/>
          </p:nvPr>
        </p:nvSpPr>
        <p:spPr>
          <a:ln/>
        </p:spPr>
        <p:txBody>
          <a:bodyPr/>
          <a:lstStyle/>
          <a:p>
            <a:pPr>
              <a:defRPr/>
            </a:pPr>
            <a:r>
              <a:rPr lang="en-US" dirty="0">
                <a:ea typeface="ＭＳ Ｐゴシック" charset="0"/>
                <a:cs typeface="+mn-cs"/>
              </a:rPr>
              <a:t>The solution to the problem is to lock all</a:t>
            </a:r>
            <a:r>
              <a:rPr lang="en-US" baseline="0" dirty="0">
                <a:ea typeface="ＭＳ Ｐゴシック" charset="0"/>
                <a:cs typeface="+mn-cs"/>
              </a:rPr>
              <a:t> records that satisfy a logical predicate. So, we can lock even when the set of objects is not fixed</a:t>
            </a:r>
          </a:p>
          <a:p>
            <a:pPr>
              <a:defRPr/>
            </a:pPr>
            <a:endParaRPr lang="en-US" baseline="0" dirty="0">
              <a:ea typeface="ＭＳ Ｐゴシック" charset="0"/>
              <a:cs typeface="+mn-cs"/>
            </a:endParaRPr>
          </a:p>
          <a:p>
            <a:pPr>
              <a:defRPr/>
            </a:pPr>
            <a:r>
              <a:rPr lang="en-US" baseline="0" dirty="0">
                <a:ea typeface="ＭＳ Ｐゴシック" charset="0"/>
                <a:cs typeface="+mn-cs"/>
              </a:rPr>
              <a:t>But doing that is normally very expensive. All records need to be checked against all locked predicates. However, we already have indices which map the physical storage to logical properties </a:t>
            </a:r>
            <a:endParaRPr lang="en-US" dirty="0">
              <a:ea typeface="ＭＳ Ｐゴシック" charset="0"/>
              <a:cs typeface="+mn-cs"/>
            </a:endParaRPr>
          </a:p>
        </p:txBody>
      </p:sp>
    </p:spTree>
    <p:extLst>
      <p:ext uri="{BB962C8B-B14F-4D97-AF65-F5344CB8AC3E}">
        <p14:creationId xmlns:p14="http://schemas.microsoft.com/office/powerpoint/2010/main" val="150339067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5"/>
          <p:cNvSpPr>
            <a:spLocks noGrp="1" noChangeArrowheads="1"/>
          </p:cNvSpPr>
          <p:nvPr>
            <p:ph type="sldNum" sz="quarter" idx="4294967295"/>
          </p:nvPr>
        </p:nvSpPr>
        <p:spPr bwMode="auto">
          <a:xfrm>
            <a:off x="3927475" y="8769350"/>
            <a:ext cx="3005138" cy="461963"/>
          </a:xfrm>
          <a:prstGeom prst="rect">
            <a:avLst/>
          </a:prstGeo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382" tIns="46191" rIns="92382" bIns="46191"/>
          <a:lstStyle>
            <a:lvl1pPr>
              <a:defRPr sz="1200">
                <a:solidFill>
                  <a:schemeClr val="tx1"/>
                </a:solidFill>
                <a:latin typeface="Arial" charset="0"/>
                <a:ea typeface="MS PGothic" charset="-128"/>
              </a:defRPr>
            </a:lvl1pPr>
            <a:lvl2pPr marL="749300" indent="-287338">
              <a:defRPr sz="1200">
                <a:solidFill>
                  <a:schemeClr val="tx1"/>
                </a:solidFill>
                <a:latin typeface="Arial" charset="0"/>
                <a:ea typeface="MS PGothic" charset="-128"/>
              </a:defRPr>
            </a:lvl2pPr>
            <a:lvl3pPr marL="1154113" indent="-230188">
              <a:defRPr sz="1200">
                <a:solidFill>
                  <a:schemeClr val="tx1"/>
                </a:solidFill>
                <a:latin typeface="Arial" charset="0"/>
                <a:ea typeface="MS PGothic" charset="-128"/>
              </a:defRPr>
            </a:lvl3pPr>
            <a:lvl4pPr marL="1616075" indent="-230188">
              <a:defRPr sz="1200">
                <a:solidFill>
                  <a:schemeClr val="tx1"/>
                </a:solidFill>
                <a:latin typeface="Arial" charset="0"/>
                <a:ea typeface="MS PGothic" charset="-128"/>
              </a:defRPr>
            </a:lvl4pPr>
            <a:lvl5pPr marL="2078038" indent="-230188">
              <a:defRPr sz="1200">
                <a:solidFill>
                  <a:schemeClr val="tx1"/>
                </a:solidFill>
                <a:latin typeface="Arial" charset="0"/>
                <a:ea typeface="MS PGothic" charset="-128"/>
              </a:defRPr>
            </a:lvl5pPr>
            <a:lvl6pPr marL="2535238" indent="-230188" eaLnBrk="0" fontAlgn="base" hangingPunct="0">
              <a:spcBef>
                <a:spcPct val="0"/>
              </a:spcBef>
              <a:spcAft>
                <a:spcPct val="0"/>
              </a:spcAft>
              <a:defRPr sz="1200">
                <a:solidFill>
                  <a:schemeClr val="tx1"/>
                </a:solidFill>
                <a:latin typeface="Arial" charset="0"/>
                <a:ea typeface="MS PGothic" charset="-128"/>
              </a:defRPr>
            </a:lvl6pPr>
            <a:lvl7pPr marL="2992438" indent="-230188" eaLnBrk="0" fontAlgn="base" hangingPunct="0">
              <a:spcBef>
                <a:spcPct val="0"/>
              </a:spcBef>
              <a:spcAft>
                <a:spcPct val="0"/>
              </a:spcAft>
              <a:defRPr sz="1200">
                <a:solidFill>
                  <a:schemeClr val="tx1"/>
                </a:solidFill>
                <a:latin typeface="Arial" charset="0"/>
                <a:ea typeface="MS PGothic" charset="-128"/>
              </a:defRPr>
            </a:lvl7pPr>
            <a:lvl8pPr marL="3449638" indent="-230188" eaLnBrk="0" fontAlgn="base" hangingPunct="0">
              <a:spcBef>
                <a:spcPct val="0"/>
              </a:spcBef>
              <a:spcAft>
                <a:spcPct val="0"/>
              </a:spcAft>
              <a:defRPr sz="1200">
                <a:solidFill>
                  <a:schemeClr val="tx1"/>
                </a:solidFill>
                <a:latin typeface="Arial" charset="0"/>
                <a:ea typeface="MS PGothic" charset="-128"/>
              </a:defRPr>
            </a:lvl8pPr>
            <a:lvl9pPr marL="3906838" indent="-230188" eaLnBrk="0" fontAlgn="base" hangingPunct="0">
              <a:spcBef>
                <a:spcPct val="0"/>
              </a:spcBef>
              <a:spcAft>
                <a:spcPct val="0"/>
              </a:spcAft>
              <a:defRPr sz="1200">
                <a:solidFill>
                  <a:schemeClr val="tx1"/>
                </a:solidFill>
                <a:latin typeface="Arial" charset="0"/>
                <a:ea typeface="MS PGothic" charset="-128"/>
              </a:defRPr>
            </a:lvl9pPr>
          </a:lstStyle>
          <a:p>
            <a:pPr eaLnBrk="1" hangingPunct="1"/>
            <a:fld id="{55FCA3A6-8655-0547-9346-CB5FAC4C71E8}" type="slidenum">
              <a:rPr lang="en-US" altLang="en-US" sz="6500">
                <a:solidFill>
                  <a:srgbClr val="000000"/>
                </a:solidFill>
                <a:ea typeface="ヒラギノ角ゴ ProN W3" charset="-128"/>
              </a:rPr>
              <a:pPr eaLnBrk="1" hangingPunct="1"/>
              <a:t>32</a:t>
            </a:fld>
            <a:endParaRPr lang="en-US" altLang="en-US" sz="6500">
              <a:solidFill>
                <a:srgbClr val="000000"/>
              </a:solidFill>
              <a:ea typeface="ヒラギノ角ゴ ProN W3" charset="-128"/>
            </a:endParaRPr>
          </a:p>
        </p:txBody>
      </p:sp>
      <p:sp>
        <p:nvSpPr>
          <p:cNvPr id="53251" name="Rectangle 2"/>
          <p:cNvSpPr>
            <a:spLocks noGrp="1" noRot="1" noChangeAspect="1" noChangeArrowheads="1" noTextEdit="1"/>
          </p:cNvSpPr>
          <p:nvPr>
            <p:ph type="sldImg"/>
          </p:nvPr>
        </p:nvSpPr>
        <p:spPr>
          <a:xfrm>
            <a:off x="401638" y="698500"/>
            <a:ext cx="6130925" cy="3449638"/>
          </a:xfrm>
          <a:ln cap="flat"/>
        </p:spPr>
      </p:sp>
      <p:sp>
        <p:nvSpPr>
          <p:cNvPr id="41987" name="Rectangle 3"/>
          <p:cNvSpPr>
            <a:spLocks noGrp="1" noChangeArrowheads="1"/>
          </p:cNvSpPr>
          <p:nvPr>
            <p:ph type="body" idx="1"/>
          </p:nvPr>
        </p:nvSpPr>
        <p:spPr>
          <a:ln/>
        </p:spPr>
        <p:txBody>
          <a:bodyPr/>
          <a:lstStyle/>
          <a:p>
            <a:pPr>
              <a:defRPr/>
            </a:pPr>
            <a:r>
              <a:rPr lang="en-US" dirty="0">
                <a:ea typeface="ＭＳ Ｐゴシック" charset="0"/>
                <a:cs typeface="+mn-cs"/>
              </a:rPr>
              <a:t>So, instead of locking the predicates of rating = 1 and rating = 2, we can lock the index pages with the corresponding data entries.</a:t>
            </a:r>
          </a:p>
          <a:p>
            <a:pPr>
              <a:defRPr/>
            </a:pPr>
            <a:r>
              <a:rPr lang="en-US" dirty="0">
                <a:ea typeface="ＭＳ Ｐゴシック" charset="0"/>
                <a:cs typeface="+mn-cs"/>
              </a:rPr>
              <a:t>Then, the insertions and deletions will stall until the</a:t>
            </a:r>
            <a:r>
              <a:rPr lang="en-US" baseline="0" dirty="0">
                <a:ea typeface="ＭＳ Ｐゴシック" charset="0"/>
                <a:cs typeface="+mn-cs"/>
              </a:rPr>
              <a:t> locks are released.</a:t>
            </a:r>
          </a:p>
          <a:p>
            <a:pPr>
              <a:defRPr/>
            </a:pPr>
            <a:endParaRPr lang="en-US" baseline="0" dirty="0">
              <a:ea typeface="ＭＳ Ｐゴシック" charset="0"/>
              <a:cs typeface="+mn-cs"/>
            </a:endParaRPr>
          </a:p>
          <a:p>
            <a:pPr>
              <a:defRPr/>
            </a:pPr>
            <a:r>
              <a:rPr lang="en-US" baseline="0" dirty="0">
                <a:ea typeface="ＭＳ Ｐゴシック" charset="0"/>
                <a:cs typeface="+mn-cs"/>
              </a:rPr>
              <a:t>There is still a fine point: what happens if there no entry with a specific value until the moment of locking?</a:t>
            </a:r>
          </a:p>
          <a:p>
            <a:pPr>
              <a:defRPr/>
            </a:pPr>
            <a:r>
              <a:rPr lang="en-US" baseline="0" dirty="0">
                <a:ea typeface="ＭＳ Ｐゴシック" charset="0"/>
                <a:cs typeface="+mn-cs"/>
              </a:rPr>
              <a:t>Then we need to lock the page where the data entry WOULD be, IF IT EXISTED. then, again the locking will be effective.</a:t>
            </a:r>
          </a:p>
          <a:p>
            <a:pPr>
              <a:defRPr/>
            </a:pPr>
            <a:endParaRPr lang="en-US" baseline="0" dirty="0">
              <a:ea typeface="ＭＳ Ｐゴシック" charset="0"/>
              <a:cs typeface="+mn-cs"/>
            </a:endParaRPr>
          </a:p>
          <a:p>
            <a:pPr>
              <a:defRPr/>
            </a:pPr>
            <a:r>
              <a:rPr lang="en-US" baseline="0" dirty="0">
                <a:ea typeface="ＭＳ Ｐゴシック" charset="0"/>
                <a:cs typeface="+mn-cs"/>
              </a:rPr>
              <a:t>Index locking is a special case of predicate locking, since logical locks can be even more complex. However, because of the index properties, it is also much more efficient to implement.</a:t>
            </a:r>
            <a:endParaRPr lang="en-US" dirty="0">
              <a:ea typeface="ＭＳ Ｐゴシック" charset="0"/>
              <a:cs typeface="+mn-cs"/>
            </a:endParaRPr>
          </a:p>
        </p:txBody>
      </p:sp>
    </p:spTree>
    <p:extLst>
      <p:ext uri="{BB962C8B-B14F-4D97-AF65-F5344CB8AC3E}">
        <p14:creationId xmlns:p14="http://schemas.microsoft.com/office/powerpoint/2010/main" val="81683638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5"/>
          <p:cNvSpPr>
            <a:spLocks noGrp="1" noChangeArrowheads="1"/>
          </p:cNvSpPr>
          <p:nvPr>
            <p:ph type="sldNum" sz="quarter" idx="4294967295"/>
          </p:nvPr>
        </p:nvSpPr>
        <p:spPr bwMode="auto">
          <a:xfrm>
            <a:off x="3927475" y="8769350"/>
            <a:ext cx="3005138" cy="461963"/>
          </a:xfrm>
          <a:prstGeom prst="rect">
            <a:avLst/>
          </a:prstGeo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382" tIns="46191" rIns="92382" bIns="46191"/>
          <a:lstStyle>
            <a:lvl1pPr>
              <a:defRPr sz="1200">
                <a:solidFill>
                  <a:schemeClr val="tx1"/>
                </a:solidFill>
                <a:latin typeface="Arial" charset="0"/>
                <a:ea typeface="MS PGothic" charset="-128"/>
              </a:defRPr>
            </a:lvl1pPr>
            <a:lvl2pPr marL="749300" indent="-287338">
              <a:defRPr sz="1200">
                <a:solidFill>
                  <a:schemeClr val="tx1"/>
                </a:solidFill>
                <a:latin typeface="Arial" charset="0"/>
                <a:ea typeface="MS PGothic" charset="-128"/>
              </a:defRPr>
            </a:lvl2pPr>
            <a:lvl3pPr marL="1154113" indent="-230188">
              <a:defRPr sz="1200">
                <a:solidFill>
                  <a:schemeClr val="tx1"/>
                </a:solidFill>
                <a:latin typeface="Arial" charset="0"/>
                <a:ea typeface="MS PGothic" charset="-128"/>
              </a:defRPr>
            </a:lvl3pPr>
            <a:lvl4pPr marL="1616075" indent="-230188">
              <a:defRPr sz="1200">
                <a:solidFill>
                  <a:schemeClr val="tx1"/>
                </a:solidFill>
                <a:latin typeface="Arial" charset="0"/>
                <a:ea typeface="MS PGothic" charset="-128"/>
              </a:defRPr>
            </a:lvl4pPr>
            <a:lvl5pPr marL="2078038" indent="-230188">
              <a:defRPr sz="1200">
                <a:solidFill>
                  <a:schemeClr val="tx1"/>
                </a:solidFill>
                <a:latin typeface="Arial" charset="0"/>
                <a:ea typeface="MS PGothic" charset="-128"/>
              </a:defRPr>
            </a:lvl5pPr>
            <a:lvl6pPr marL="2535238" indent="-230188" eaLnBrk="0" fontAlgn="base" hangingPunct="0">
              <a:spcBef>
                <a:spcPct val="0"/>
              </a:spcBef>
              <a:spcAft>
                <a:spcPct val="0"/>
              </a:spcAft>
              <a:defRPr sz="1200">
                <a:solidFill>
                  <a:schemeClr val="tx1"/>
                </a:solidFill>
                <a:latin typeface="Arial" charset="0"/>
                <a:ea typeface="MS PGothic" charset="-128"/>
              </a:defRPr>
            </a:lvl6pPr>
            <a:lvl7pPr marL="2992438" indent="-230188" eaLnBrk="0" fontAlgn="base" hangingPunct="0">
              <a:spcBef>
                <a:spcPct val="0"/>
              </a:spcBef>
              <a:spcAft>
                <a:spcPct val="0"/>
              </a:spcAft>
              <a:defRPr sz="1200">
                <a:solidFill>
                  <a:schemeClr val="tx1"/>
                </a:solidFill>
                <a:latin typeface="Arial" charset="0"/>
                <a:ea typeface="MS PGothic" charset="-128"/>
              </a:defRPr>
            </a:lvl7pPr>
            <a:lvl8pPr marL="3449638" indent="-230188" eaLnBrk="0" fontAlgn="base" hangingPunct="0">
              <a:spcBef>
                <a:spcPct val="0"/>
              </a:spcBef>
              <a:spcAft>
                <a:spcPct val="0"/>
              </a:spcAft>
              <a:defRPr sz="1200">
                <a:solidFill>
                  <a:schemeClr val="tx1"/>
                </a:solidFill>
                <a:latin typeface="Arial" charset="0"/>
                <a:ea typeface="MS PGothic" charset="-128"/>
              </a:defRPr>
            </a:lvl8pPr>
            <a:lvl9pPr marL="3906838" indent="-230188" eaLnBrk="0" fontAlgn="base" hangingPunct="0">
              <a:spcBef>
                <a:spcPct val="0"/>
              </a:spcBef>
              <a:spcAft>
                <a:spcPct val="0"/>
              </a:spcAft>
              <a:defRPr sz="1200">
                <a:solidFill>
                  <a:schemeClr val="tx1"/>
                </a:solidFill>
                <a:latin typeface="Arial" charset="0"/>
                <a:ea typeface="MS PGothic" charset="-128"/>
              </a:defRPr>
            </a:lvl9pPr>
          </a:lstStyle>
          <a:p>
            <a:pPr eaLnBrk="1" hangingPunct="1"/>
            <a:fld id="{99FC57DB-F454-5D46-B8C0-05E2D4154BA2}" type="slidenum">
              <a:rPr lang="en-US" altLang="en-US" sz="6500">
                <a:solidFill>
                  <a:srgbClr val="000000"/>
                </a:solidFill>
                <a:ea typeface="ヒラギノ角ゴ ProN W3" charset="-128"/>
              </a:rPr>
              <a:pPr eaLnBrk="1" hangingPunct="1"/>
              <a:t>33</a:t>
            </a:fld>
            <a:endParaRPr lang="en-US" altLang="en-US" sz="6500">
              <a:solidFill>
                <a:srgbClr val="000000"/>
              </a:solidFill>
              <a:ea typeface="ヒラギノ角ゴ ProN W3" charset="-128"/>
            </a:endParaRPr>
          </a:p>
        </p:txBody>
      </p:sp>
      <p:sp>
        <p:nvSpPr>
          <p:cNvPr id="64515" name="Rectangle 2"/>
          <p:cNvSpPr>
            <a:spLocks noGrp="1" noRot="1" noChangeAspect="1" noChangeArrowheads="1" noTextEdit="1"/>
          </p:cNvSpPr>
          <p:nvPr>
            <p:ph type="sldImg"/>
          </p:nvPr>
        </p:nvSpPr>
        <p:spPr>
          <a:xfrm>
            <a:off x="401638" y="698500"/>
            <a:ext cx="6130925" cy="3449638"/>
          </a:xfrm>
          <a:ln cap="flat"/>
        </p:spPr>
      </p:sp>
      <p:sp>
        <p:nvSpPr>
          <p:cNvPr id="62467" name="Rectangle 3"/>
          <p:cNvSpPr>
            <a:spLocks noGrp="1" noChangeArrowheads="1"/>
          </p:cNvSpPr>
          <p:nvPr>
            <p:ph type="body" idx="1"/>
          </p:nvPr>
        </p:nvSpPr>
        <p:spPr>
          <a:ln/>
        </p:spPr>
        <p:txBody>
          <a:bodyPr/>
          <a:lstStyle/>
          <a:p>
            <a:pPr>
              <a:defRPr/>
            </a:pPr>
            <a:r>
              <a:rPr lang="en-US" dirty="0">
                <a:ea typeface="ＭＳ Ｐゴシック" charset="0"/>
                <a:cs typeface="+mn-cs"/>
              </a:rPr>
              <a:t>Locking is a pessimistic/conservative approach. It prevent conflicts and works best when conflict are frequent</a:t>
            </a:r>
          </a:p>
          <a:p>
            <a:pPr>
              <a:defRPr/>
            </a:pPr>
            <a:endParaRPr lang="en-US" dirty="0">
              <a:ea typeface="ＭＳ Ｐゴシック" charset="0"/>
              <a:cs typeface="+mn-cs"/>
            </a:endParaRPr>
          </a:p>
          <a:p>
            <a:pPr marL="171450" indent="-171450">
              <a:buFont typeface="Arial" panose="020B0604020202020204" pitchFamily="34" charset="0"/>
              <a:buChar char="•"/>
              <a:defRPr/>
            </a:pPr>
            <a:r>
              <a:rPr lang="en-US" dirty="0">
                <a:ea typeface="ＭＳ Ｐゴシック" charset="0"/>
                <a:cs typeface="+mn-cs"/>
              </a:rPr>
              <a:t>Managing locks has its cost</a:t>
            </a:r>
          </a:p>
          <a:p>
            <a:pPr marL="171450" indent="-171450">
              <a:buFont typeface="Arial" panose="020B0604020202020204" pitchFamily="34" charset="0"/>
              <a:buChar char="•"/>
              <a:defRPr/>
            </a:pPr>
            <a:r>
              <a:rPr lang="en-US" dirty="0">
                <a:ea typeface="ＭＳ Ｐゴシック" charset="0"/>
                <a:cs typeface="+mn-cs"/>
              </a:rPr>
              <a:t>Deadlock detection and resolution is expensive and is paid for proactively</a:t>
            </a:r>
          </a:p>
          <a:p>
            <a:pPr marL="171450" indent="-171450">
              <a:buFont typeface="Arial" panose="020B0604020202020204" pitchFamily="34" charset="0"/>
              <a:buChar char="•"/>
              <a:defRPr/>
            </a:pPr>
            <a:r>
              <a:rPr lang="en-US" dirty="0">
                <a:ea typeface="ＭＳ Ｐゴシック" charset="0"/>
                <a:cs typeface="+mn-cs"/>
              </a:rPr>
              <a:t>For heavily used objects we have lock contention</a:t>
            </a:r>
          </a:p>
          <a:p>
            <a:pPr marL="171450" indent="-171450">
              <a:buFont typeface="Arial" panose="020B0604020202020204" pitchFamily="34" charset="0"/>
              <a:buChar char="•"/>
              <a:defRPr/>
            </a:pPr>
            <a:r>
              <a:rPr lang="en-US" dirty="0">
                <a:ea typeface="ＭＳ Ｐゴシック" charset="0"/>
                <a:cs typeface="+mn-cs"/>
              </a:rPr>
              <a:t>Lock</a:t>
            </a:r>
            <a:r>
              <a:rPr lang="en-US" baseline="0" dirty="0">
                <a:ea typeface="ＭＳ Ｐゴシック" charset="0"/>
                <a:cs typeface="+mn-cs"/>
              </a:rPr>
              <a:t> thrashing: “locks cause delays because of waiting + lots of </a:t>
            </a:r>
            <a:r>
              <a:rPr lang="en-US" baseline="0" dirty="0" err="1">
                <a:ea typeface="ＭＳ Ｐゴシック" charset="0"/>
                <a:cs typeface="+mn-cs"/>
              </a:rPr>
              <a:t>txns</a:t>
            </a:r>
            <a:r>
              <a:rPr lang="en-US" baseline="0" dirty="0">
                <a:ea typeface="ＭＳ Ｐゴシック" charset="0"/>
                <a:cs typeface="+mn-cs"/>
              </a:rPr>
              <a:t> with lots of locks means lots of waiting =&gt; a lot of waiting means </a:t>
            </a:r>
            <a:r>
              <a:rPr lang="en-US" baseline="0" dirty="0" err="1">
                <a:ea typeface="ＭＳ Ｐゴシック" charset="0"/>
                <a:cs typeface="+mn-cs"/>
              </a:rPr>
              <a:t>txn</a:t>
            </a:r>
            <a:r>
              <a:rPr lang="en-US" baseline="0" dirty="0">
                <a:ea typeface="ＭＳ Ｐゴシック" charset="0"/>
                <a:cs typeface="+mn-cs"/>
              </a:rPr>
              <a:t> take longer and keep locks for more time “ (Andy </a:t>
            </a:r>
            <a:r>
              <a:rPr lang="en-US" baseline="0" dirty="0" err="1">
                <a:ea typeface="ＭＳ Ｐゴシック" charset="0"/>
                <a:cs typeface="+mn-cs"/>
              </a:rPr>
              <a:t>Pavlo</a:t>
            </a:r>
            <a:r>
              <a:rPr lang="en-US" baseline="0" dirty="0">
                <a:ea typeface="ＭＳ Ｐゴシック" charset="0"/>
                <a:cs typeface="+mn-cs"/>
              </a:rPr>
              <a:t> notes)</a:t>
            </a:r>
          </a:p>
          <a:p>
            <a:pPr marL="171450" indent="-171450">
              <a:buFont typeface="Arial" panose="020B0604020202020204" pitchFamily="34" charset="0"/>
              <a:buChar char="•"/>
              <a:defRPr/>
            </a:pPr>
            <a:endParaRPr lang="en-US" baseline="0" dirty="0">
              <a:ea typeface="ＭＳ Ｐゴシック" charset="0"/>
              <a:cs typeface="+mn-cs"/>
            </a:endParaRPr>
          </a:p>
          <a:p>
            <a:pPr marL="171450" indent="-171450">
              <a:buFont typeface="Arial" panose="020B0604020202020204" pitchFamily="34" charset="0"/>
              <a:buChar char="•"/>
              <a:defRPr/>
            </a:pPr>
            <a:r>
              <a:rPr lang="en-US" baseline="0" dirty="0">
                <a:ea typeface="ＭＳ Ｐゴシック" charset="0"/>
                <a:cs typeface="+mn-cs"/>
              </a:rPr>
              <a:t>So we have lots of overhead. An optimistic scheme will allow for higher concurrency and less overhead if conflicts are rare. More on that soon</a:t>
            </a:r>
            <a:endParaRPr lang="en-US" dirty="0">
              <a:ea typeface="ＭＳ Ｐゴシック" charset="0"/>
              <a:cs typeface="+mn-cs"/>
            </a:endParaRPr>
          </a:p>
        </p:txBody>
      </p:sp>
    </p:spTree>
    <p:extLst>
      <p:ext uri="{BB962C8B-B14F-4D97-AF65-F5344CB8AC3E}">
        <p14:creationId xmlns:p14="http://schemas.microsoft.com/office/powerpoint/2010/main" val="107878313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Until now we saw transactions, and then, lock-based concurrency control protocol (2PL and S2PL).</a:t>
            </a:r>
          </a:p>
        </p:txBody>
      </p:sp>
      <p:sp>
        <p:nvSpPr>
          <p:cNvPr id="4" name="Slide Number Placeholder 3"/>
          <p:cNvSpPr>
            <a:spLocks noGrp="1"/>
          </p:cNvSpPr>
          <p:nvPr>
            <p:ph type="sldNum" sz="quarter" idx="10"/>
          </p:nvPr>
        </p:nvSpPr>
        <p:spPr/>
        <p:txBody>
          <a:bodyPr/>
          <a:lstStyle/>
          <a:p>
            <a:fld id="{AA2B018A-536A-4E95-B27E-3171BA8DAA5E}" type="slidenum">
              <a:rPr lang="en-US" smtClean="0"/>
              <a:pPr/>
              <a:t>34</a:t>
            </a:fld>
            <a:endParaRPr lang="en-US"/>
          </a:p>
        </p:txBody>
      </p:sp>
    </p:spTree>
    <p:extLst>
      <p:ext uri="{BB962C8B-B14F-4D97-AF65-F5344CB8AC3E}">
        <p14:creationId xmlns:p14="http://schemas.microsoft.com/office/powerpoint/2010/main" val="342818559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Problems with 2PL: Lock management overhead, deadlock detection overhead, lock contention overhead. WHAT IF the conflicts are rare…</a:t>
            </a:r>
          </a:p>
        </p:txBody>
      </p:sp>
      <p:sp>
        <p:nvSpPr>
          <p:cNvPr id="4" name="Slide Number Placeholder 3"/>
          <p:cNvSpPr>
            <a:spLocks noGrp="1"/>
          </p:cNvSpPr>
          <p:nvPr>
            <p:ph type="sldNum" sz="quarter" idx="5"/>
          </p:nvPr>
        </p:nvSpPr>
        <p:spPr/>
        <p:txBody>
          <a:bodyPr/>
          <a:lstStyle/>
          <a:p>
            <a:fld id="{AA2B018A-536A-4E95-B27E-3171BA8DAA5E}" type="slidenum">
              <a:rPr lang="en-US" smtClean="0"/>
              <a:pPr/>
              <a:t>35</a:t>
            </a:fld>
            <a:endParaRPr lang="en-US"/>
          </a:p>
        </p:txBody>
      </p:sp>
    </p:spTree>
    <p:extLst>
      <p:ext uri="{BB962C8B-B14F-4D97-AF65-F5344CB8AC3E}">
        <p14:creationId xmlns:p14="http://schemas.microsoft.com/office/powerpoint/2010/main" val="3422460095"/>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5"/>
          <p:cNvSpPr>
            <a:spLocks noGrp="1" noChangeArrowheads="1"/>
          </p:cNvSpPr>
          <p:nvPr>
            <p:ph type="sldNum" sz="quarter" idx="4294967295"/>
          </p:nvPr>
        </p:nvSpPr>
        <p:spPr bwMode="auto">
          <a:xfrm>
            <a:off x="3927475" y="8769350"/>
            <a:ext cx="3005138" cy="461963"/>
          </a:xfrm>
          <a:prstGeom prst="rect">
            <a:avLst/>
          </a:prstGeo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382" tIns="46191" rIns="92382" bIns="46191"/>
          <a:lstStyle>
            <a:lvl1pPr>
              <a:defRPr sz="1200">
                <a:solidFill>
                  <a:schemeClr val="tx1"/>
                </a:solidFill>
                <a:latin typeface="Arial" charset="0"/>
                <a:ea typeface="MS PGothic" charset="-128"/>
              </a:defRPr>
            </a:lvl1pPr>
            <a:lvl2pPr marL="749300" indent="-287338">
              <a:defRPr sz="1200">
                <a:solidFill>
                  <a:schemeClr val="tx1"/>
                </a:solidFill>
                <a:latin typeface="Arial" charset="0"/>
                <a:ea typeface="MS PGothic" charset="-128"/>
              </a:defRPr>
            </a:lvl2pPr>
            <a:lvl3pPr marL="1154113" indent="-230188">
              <a:defRPr sz="1200">
                <a:solidFill>
                  <a:schemeClr val="tx1"/>
                </a:solidFill>
                <a:latin typeface="Arial" charset="0"/>
                <a:ea typeface="MS PGothic" charset="-128"/>
              </a:defRPr>
            </a:lvl3pPr>
            <a:lvl4pPr marL="1616075" indent="-230188">
              <a:defRPr sz="1200">
                <a:solidFill>
                  <a:schemeClr val="tx1"/>
                </a:solidFill>
                <a:latin typeface="Arial" charset="0"/>
                <a:ea typeface="MS PGothic" charset="-128"/>
              </a:defRPr>
            </a:lvl4pPr>
            <a:lvl5pPr marL="2078038" indent="-230188">
              <a:defRPr sz="1200">
                <a:solidFill>
                  <a:schemeClr val="tx1"/>
                </a:solidFill>
                <a:latin typeface="Arial" charset="0"/>
                <a:ea typeface="MS PGothic" charset="-128"/>
              </a:defRPr>
            </a:lvl5pPr>
            <a:lvl6pPr marL="2535238" indent="-230188" eaLnBrk="0" fontAlgn="base" hangingPunct="0">
              <a:spcBef>
                <a:spcPct val="0"/>
              </a:spcBef>
              <a:spcAft>
                <a:spcPct val="0"/>
              </a:spcAft>
              <a:defRPr sz="1200">
                <a:solidFill>
                  <a:schemeClr val="tx1"/>
                </a:solidFill>
                <a:latin typeface="Arial" charset="0"/>
                <a:ea typeface="MS PGothic" charset="-128"/>
              </a:defRPr>
            </a:lvl6pPr>
            <a:lvl7pPr marL="2992438" indent="-230188" eaLnBrk="0" fontAlgn="base" hangingPunct="0">
              <a:spcBef>
                <a:spcPct val="0"/>
              </a:spcBef>
              <a:spcAft>
                <a:spcPct val="0"/>
              </a:spcAft>
              <a:defRPr sz="1200">
                <a:solidFill>
                  <a:schemeClr val="tx1"/>
                </a:solidFill>
                <a:latin typeface="Arial" charset="0"/>
                <a:ea typeface="MS PGothic" charset="-128"/>
              </a:defRPr>
            </a:lvl7pPr>
            <a:lvl8pPr marL="3449638" indent="-230188" eaLnBrk="0" fontAlgn="base" hangingPunct="0">
              <a:spcBef>
                <a:spcPct val="0"/>
              </a:spcBef>
              <a:spcAft>
                <a:spcPct val="0"/>
              </a:spcAft>
              <a:defRPr sz="1200">
                <a:solidFill>
                  <a:schemeClr val="tx1"/>
                </a:solidFill>
                <a:latin typeface="Arial" charset="0"/>
                <a:ea typeface="MS PGothic" charset="-128"/>
              </a:defRPr>
            </a:lvl8pPr>
            <a:lvl9pPr marL="3906838" indent="-230188" eaLnBrk="0" fontAlgn="base" hangingPunct="0">
              <a:spcBef>
                <a:spcPct val="0"/>
              </a:spcBef>
              <a:spcAft>
                <a:spcPct val="0"/>
              </a:spcAft>
              <a:defRPr sz="1200">
                <a:solidFill>
                  <a:schemeClr val="tx1"/>
                </a:solidFill>
                <a:latin typeface="Arial" charset="0"/>
                <a:ea typeface="MS PGothic" charset="-128"/>
              </a:defRPr>
            </a:lvl9pPr>
          </a:lstStyle>
          <a:p>
            <a:pPr eaLnBrk="1" hangingPunct="1"/>
            <a:fld id="{9547C4E8-1CB4-A641-9143-9A27945169D4}" type="slidenum">
              <a:rPr lang="en-US" altLang="en-US" sz="6500">
                <a:solidFill>
                  <a:srgbClr val="000000"/>
                </a:solidFill>
                <a:ea typeface="ヒラギノ角ゴ ProN W3" charset="-128"/>
              </a:rPr>
              <a:pPr eaLnBrk="1" hangingPunct="1"/>
              <a:t>37</a:t>
            </a:fld>
            <a:endParaRPr lang="en-US" altLang="en-US" sz="6500">
              <a:solidFill>
                <a:srgbClr val="000000"/>
              </a:solidFill>
              <a:ea typeface="ヒラギノ角ゴ ProN W3" charset="-128"/>
            </a:endParaRPr>
          </a:p>
        </p:txBody>
      </p:sp>
      <p:sp>
        <p:nvSpPr>
          <p:cNvPr id="66563" name="Rectangle 2"/>
          <p:cNvSpPr>
            <a:spLocks noGrp="1" noRot="1" noChangeAspect="1" noChangeArrowheads="1" noTextEdit="1"/>
          </p:cNvSpPr>
          <p:nvPr>
            <p:ph type="sldImg"/>
          </p:nvPr>
        </p:nvSpPr>
        <p:spPr>
          <a:xfrm>
            <a:off x="401638" y="698500"/>
            <a:ext cx="6130925" cy="3449638"/>
          </a:xfrm>
          <a:ln cap="flat"/>
        </p:spPr>
      </p:sp>
      <p:sp>
        <p:nvSpPr>
          <p:cNvPr id="64515" name="Rectangle 3"/>
          <p:cNvSpPr>
            <a:spLocks noGrp="1" noChangeArrowheads="1"/>
          </p:cNvSpPr>
          <p:nvPr>
            <p:ph type="body" idx="1"/>
          </p:nvPr>
        </p:nvSpPr>
        <p:spPr>
          <a:ln/>
        </p:spPr>
        <p:txBody>
          <a:bodyPr/>
          <a:lstStyle/>
          <a:p>
            <a:pPr>
              <a:defRPr/>
            </a:pPr>
            <a:r>
              <a:rPr lang="en-US" dirty="0">
                <a:ea typeface="ＭＳ Ｐゴシック" charset="0"/>
                <a:cs typeface="+mn-cs"/>
              </a:rPr>
              <a:t>Empty boxes are the new private versions.</a:t>
            </a:r>
          </a:p>
          <a:p>
            <a:pPr>
              <a:defRPr/>
            </a:pPr>
            <a:r>
              <a:rPr lang="en-US" dirty="0">
                <a:ea typeface="ＭＳ Ｐゴシック" charset="0"/>
                <a:cs typeface="+mn-cs"/>
              </a:rPr>
              <a:t>Then, at the write phase those are used to overwrite the old values.</a:t>
            </a:r>
          </a:p>
        </p:txBody>
      </p:sp>
    </p:spTree>
    <p:extLst>
      <p:ext uri="{BB962C8B-B14F-4D97-AF65-F5344CB8AC3E}">
        <p14:creationId xmlns:p14="http://schemas.microsoft.com/office/powerpoint/2010/main" val="333309277"/>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5"/>
          <p:cNvSpPr>
            <a:spLocks noGrp="1" noChangeArrowheads="1"/>
          </p:cNvSpPr>
          <p:nvPr>
            <p:ph type="sldNum" sz="quarter" idx="4294967295"/>
          </p:nvPr>
        </p:nvSpPr>
        <p:spPr bwMode="auto">
          <a:xfrm>
            <a:off x="3927475" y="8769350"/>
            <a:ext cx="3005138" cy="461963"/>
          </a:xfrm>
          <a:prstGeom prst="rect">
            <a:avLst/>
          </a:prstGeo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382" tIns="46191" rIns="92382" bIns="46191"/>
          <a:lstStyle>
            <a:lvl1pPr>
              <a:defRPr sz="1200">
                <a:solidFill>
                  <a:schemeClr val="tx1"/>
                </a:solidFill>
                <a:latin typeface="Arial" charset="0"/>
                <a:ea typeface="MS PGothic" charset="-128"/>
              </a:defRPr>
            </a:lvl1pPr>
            <a:lvl2pPr marL="749300" indent="-287338">
              <a:defRPr sz="1200">
                <a:solidFill>
                  <a:schemeClr val="tx1"/>
                </a:solidFill>
                <a:latin typeface="Arial" charset="0"/>
                <a:ea typeface="MS PGothic" charset="-128"/>
              </a:defRPr>
            </a:lvl2pPr>
            <a:lvl3pPr marL="1154113" indent="-230188">
              <a:defRPr sz="1200">
                <a:solidFill>
                  <a:schemeClr val="tx1"/>
                </a:solidFill>
                <a:latin typeface="Arial" charset="0"/>
                <a:ea typeface="MS PGothic" charset="-128"/>
              </a:defRPr>
            </a:lvl3pPr>
            <a:lvl4pPr marL="1616075" indent="-230188">
              <a:defRPr sz="1200">
                <a:solidFill>
                  <a:schemeClr val="tx1"/>
                </a:solidFill>
                <a:latin typeface="Arial" charset="0"/>
                <a:ea typeface="MS PGothic" charset="-128"/>
              </a:defRPr>
            </a:lvl4pPr>
            <a:lvl5pPr marL="2078038" indent="-230188">
              <a:defRPr sz="1200">
                <a:solidFill>
                  <a:schemeClr val="tx1"/>
                </a:solidFill>
                <a:latin typeface="Arial" charset="0"/>
                <a:ea typeface="MS PGothic" charset="-128"/>
              </a:defRPr>
            </a:lvl5pPr>
            <a:lvl6pPr marL="2535238" indent="-230188" eaLnBrk="0" fontAlgn="base" hangingPunct="0">
              <a:spcBef>
                <a:spcPct val="0"/>
              </a:spcBef>
              <a:spcAft>
                <a:spcPct val="0"/>
              </a:spcAft>
              <a:defRPr sz="1200">
                <a:solidFill>
                  <a:schemeClr val="tx1"/>
                </a:solidFill>
                <a:latin typeface="Arial" charset="0"/>
                <a:ea typeface="MS PGothic" charset="-128"/>
              </a:defRPr>
            </a:lvl6pPr>
            <a:lvl7pPr marL="2992438" indent="-230188" eaLnBrk="0" fontAlgn="base" hangingPunct="0">
              <a:spcBef>
                <a:spcPct val="0"/>
              </a:spcBef>
              <a:spcAft>
                <a:spcPct val="0"/>
              </a:spcAft>
              <a:defRPr sz="1200">
                <a:solidFill>
                  <a:schemeClr val="tx1"/>
                </a:solidFill>
                <a:latin typeface="Arial" charset="0"/>
                <a:ea typeface="MS PGothic" charset="-128"/>
              </a:defRPr>
            </a:lvl7pPr>
            <a:lvl8pPr marL="3449638" indent="-230188" eaLnBrk="0" fontAlgn="base" hangingPunct="0">
              <a:spcBef>
                <a:spcPct val="0"/>
              </a:spcBef>
              <a:spcAft>
                <a:spcPct val="0"/>
              </a:spcAft>
              <a:defRPr sz="1200">
                <a:solidFill>
                  <a:schemeClr val="tx1"/>
                </a:solidFill>
                <a:latin typeface="Arial" charset="0"/>
                <a:ea typeface="MS PGothic" charset="-128"/>
              </a:defRPr>
            </a:lvl8pPr>
            <a:lvl9pPr marL="3906838" indent="-230188" eaLnBrk="0" fontAlgn="base" hangingPunct="0">
              <a:spcBef>
                <a:spcPct val="0"/>
              </a:spcBef>
              <a:spcAft>
                <a:spcPct val="0"/>
              </a:spcAft>
              <a:defRPr sz="1200">
                <a:solidFill>
                  <a:schemeClr val="tx1"/>
                </a:solidFill>
                <a:latin typeface="Arial" charset="0"/>
                <a:ea typeface="MS PGothic" charset="-128"/>
              </a:defRPr>
            </a:lvl9pPr>
          </a:lstStyle>
          <a:p>
            <a:pPr eaLnBrk="1" hangingPunct="1"/>
            <a:fld id="{2B55FFC8-99A1-4341-AEF0-FE4549257FF0}" type="slidenum">
              <a:rPr lang="en-US" altLang="en-US" sz="6500">
                <a:solidFill>
                  <a:srgbClr val="000000"/>
                </a:solidFill>
                <a:ea typeface="ヒラギノ角ゴ ProN W3" charset="-128"/>
              </a:rPr>
              <a:pPr eaLnBrk="1" hangingPunct="1"/>
              <a:t>38</a:t>
            </a:fld>
            <a:endParaRPr lang="en-US" altLang="en-US" sz="6500">
              <a:solidFill>
                <a:srgbClr val="000000"/>
              </a:solidFill>
              <a:ea typeface="ヒラギノ角ゴ ProN W3" charset="-128"/>
            </a:endParaRPr>
          </a:p>
        </p:txBody>
      </p:sp>
      <p:sp>
        <p:nvSpPr>
          <p:cNvPr id="68611" name="Rectangle 2"/>
          <p:cNvSpPr>
            <a:spLocks noGrp="1" noRot="1" noChangeAspect="1" noChangeArrowheads="1" noTextEdit="1"/>
          </p:cNvSpPr>
          <p:nvPr>
            <p:ph type="sldImg"/>
          </p:nvPr>
        </p:nvSpPr>
        <p:spPr>
          <a:xfrm>
            <a:off x="401638" y="698500"/>
            <a:ext cx="6130925" cy="3449638"/>
          </a:xfrm>
          <a:ln cap="flat"/>
        </p:spPr>
      </p:sp>
      <p:sp>
        <p:nvSpPr>
          <p:cNvPr id="66563" name="Rectangle 3"/>
          <p:cNvSpPr>
            <a:spLocks noGrp="1" noChangeArrowheads="1"/>
          </p:cNvSpPr>
          <p:nvPr>
            <p:ph type="body" idx="1"/>
          </p:nvPr>
        </p:nvSpPr>
        <p:spPr>
          <a:ln/>
        </p:spPr>
        <p:txBody>
          <a:bodyPr/>
          <a:lstStyle/>
          <a:p>
            <a:pPr marL="171450" indent="-171450">
              <a:buFont typeface="Arial" charset="0"/>
              <a:buChar char="•"/>
            </a:pPr>
            <a:r>
              <a:rPr lang="en-US" sz="1200" kern="1200" dirty="0">
                <a:solidFill>
                  <a:schemeClr val="tx1"/>
                </a:solidFill>
                <a:effectLst/>
                <a:latin typeface="Arial" charset="0"/>
                <a:ea typeface="+mn-ea"/>
                <a:cs typeface="Arial" charset="0"/>
              </a:rPr>
              <a:t>Ti completes (all three phases) before Tj begins; or </a:t>
            </a:r>
          </a:p>
          <a:p>
            <a:pPr marL="171450" indent="-171450">
              <a:buFont typeface="Arial" charset="0"/>
              <a:buChar char="•"/>
            </a:pPr>
            <a:r>
              <a:rPr lang="en-US" sz="1200" kern="1200" dirty="0">
                <a:solidFill>
                  <a:schemeClr val="tx1"/>
                </a:solidFill>
                <a:effectLst/>
                <a:latin typeface="Arial" charset="0"/>
                <a:ea typeface="+mn-ea"/>
                <a:cs typeface="Arial" charset="0"/>
              </a:rPr>
              <a:t>Ti completes before Tj starts its Write phase, and Ti does not write any database object that is read by Tj:</a:t>
            </a:r>
            <a:r>
              <a:rPr lang="en-US" sz="1200" kern="1200" baseline="0" dirty="0">
                <a:solidFill>
                  <a:schemeClr val="tx1"/>
                </a:solidFill>
                <a:effectLst/>
                <a:latin typeface="Arial" charset="0"/>
                <a:ea typeface="+mn-ea"/>
                <a:cs typeface="Arial" charset="0"/>
              </a:rPr>
              <a:t> This means that Tj does not rely on something that might have been updated by Ti. Why Tj write phase should not yet start? Because we need to be sure that Tj results DID not affect Ti</a:t>
            </a:r>
            <a:endParaRPr lang="en-US" sz="1200" kern="1200" dirty="0">
              <a:solidFill>
                <a:schemeClr val="tx1"/>
              </a:solidFill>
              <a:effectLst/>
              <a:latin typeface="Arial" charset="0"/>
              <a:ea typeface="+mn-ea"/>
              <a:cs typeface="Arial" charset="0"/>
            </a:endParaRPr>
          </a:p>
          <a:p>
            <a:pPr marL="171450" indent="-171450">
              <a:buFont typeface="Arial" charset="0"/>
              <a:buChar char="•"/>
            </a:pPr>
            <a:r>
              <a:rPr lang="en-US" sz="1200" kern="1200" dirty="0">
                <a:solidFill>
                  <a:schemeClr val="tx1"/>
                </a:solidFill>
                <a:effectLst/>
                <a:latin typeface="Arial" charset="0"/>
                <a:ea typeface="+mn-ea"/>
                <a:cs typeface="Arial" charset="0"/>
              </a:rPr>
              <a:t>Ti completes its Read phase before Tj completes its Read phase, and Ti does not write any database object that is either read or written by Tj: This addresses the previous constraint, because</a:t>
            </a:r>
            <a:r>
              <a:rPr lang="en-US" sz="1200" kern="1200" baseline="0" dirty="0">
                <a:solidFill>
                  <a:schemeClr val="tx1"/>
                </a:solidFill>
                <a:effectLst/>
                <a:latin typeface="Arial" charset="0"/>
                <a:ea typeface="+mn-ea"/>
                <a:cs typeface="Arial" charset="0"/>
              </a:rPr>
              <a:t> we know that Tj cannot affect results of Ti</a:t>
            </a:r>
            <a:r>
              <a:rPr lang="en-US" sz="1200" kern="1200" dirty="0">
                <a:solidFill>
                  <a:schemeClr val="tx1"/>
                </a:solidFill>
                <a:effectLst/>
                <a:latin typeface="Arial" charset="0"/>
                <a:ea typeface="+mn-ea"/>
                <a:cs typeface="Arial" charset="0"/>
              </a:rPr>
              <a:t>! </a:t>
            </a:r>
          </a:p>
          <a:p>
            <a:pPr marL="171450" indent="-171450">
              <a:buFont typeface="Arial" charset="0"/>
              <a:buChar char="•"/>
              <a:defRPr/>
            </a:pPr>
            <a:endParaRPr lang="en-US" dirty="0">
              <a:ea typeface="ＭＳ Ｐゴシック" charset="0"/>
              <a:cs typeface="+mn-cs"/>
            </a:endParaRPr>
          </a:p>
        </p:txBody>
      </p:sp>
    </p:spTree>
    <p:extLst>
      <p:ext uri="{BB962C8B-B14F-4D97-AF65-F5344CB8AC3E}">
        <p14:creationId xmlns:p14="http://schemas.microsoft.com/office/powerpoint/2010/main" val="3261795656"/>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5"/>
          <p:cNvSpPr>
            <a:spLocks noGrp="1" noChangeArrowheads="1"/>
          </p:cNvSpPr>
          <p:nvPr>
            <p:ph type="sldNum" sz="quarter" idx="4294967295"/>
          </p:nvPr>
        </p:nvSpPr>
        <p:spPr bwMode="auto">
          <a:xfrm>
            <a:off x="3927475" y="8769350"/>
            <a:ext cx="3005138" cy="461963"/>
          </a:xfrm>
          <a:prstGeom prst="rect">
            <a:avLst/>
          </a:prstGeo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382" tIns="46191" rIns="92382" bIns="46191"/>
          <a:lstStyle>
            <a:lvl1pPr>
              <a:defRPr sz="1200">
                <a:solidFill>
                  <a:schemeClr val="tx1"/>
                </a:solidFill>
                <a:latin typeface="Arial" charset="0"/>
                <a:ea typeface="MS PGothic" charset="-128"/>
              </a:defRPr>
            </a:lvl1pPr>
            <a:lvl2pPr marL="749300" indent="-287338">
              <a:defRPr sz="1200">
                <a:solidFill>
                  <a:schemeClr val="tx1"/>
                </a:solidFill>
                <a:latin typeface="Arial" charset="0"/>
                <a:ea typeface="MS PGothic" charset="-128"/>
              </a:defRPr>
            </a:lvl2pPr>
            <a:lvl3pPr marL="1154113" indent="-230188">
              <a:defRPr sz="1200">
                <a:solidFill>
                  <a:schemeClr val="tx1"/>
                </a:solidFill>
                <a:latin typeface="Arial" charset="0"/>
                <a:ea typeface="MS PGothic" charset="-128"/>
              </a:defRPr>
            </a:lvl3pPr>
            <a:lvl4pPr marL="1616075" indent="-230188">
              <a:defRPr sz="1200">
                <a:solidFill>
                  <a:schemeClr val="tx1"/>
                </a:solidFill>
                <a:latin typeface="Arial" charset="0"/>
                <a:ea typeface="MS PGothic" charset="-128"/>
              </a:defRPr>
            </a:lvl4pPr>
            <a:lvl5pPr marL="2078038" indent="-230188">
              <a:defRPr sz="1200">
                <a:solidFill>
                  <a:schemeClr val="tx1"/>
                </a:solidFill>
                <a:latin typeface="Arial" charset="0"/>
                <a:ea typeface="MS PGothic" charset="-128"/>
              </a:defRPr>
            </a:lvl5pPr>
            <a:lvl6pPr marL="2535238" indent="-230188" eaLnBrk="0" fontAlgn="base" hangingPunct="0">
              <a:spcBef>
                <a:spcPct val="0"/>
              </a:spcBef>
              <a:spcAft>
                <a:spcPct val="0"/>
              </a:spcAft>
              <a:defRPr sz="1200">
                <a:solidFill>
                  <a:schemeClr val="tx1"/>
                </a:solidFill>
                <a:latin typeface="Arial" charset="0"/>
                <a:ea typeface="MS PGothic" charset="-128"/>
              </a:defRPr>
            </a:lvl6pPr>
            <a:lvl7pPr marL="2992438" indent="-230188" eaLnBrk="0" fontAlgn="base" hangingPunct="0">
              <a:spcBef>
                <a:spcPct val="0"/>
              </a:spcBef>
              <a:spcAft>
                <a:spcPct val="0"/>
              </a:spcAft>
              <a:defRPr sz="1200">
                <a:solidFill>
                  <a:schemeClr val="tx1"/>
                </a:solidFill>
                <a:latin typeface="Arial" charset="0"/>
                <a:ea typeface="MS PGothic" charset="-128"/>
              </a:defRPr>
            </a:lvl7pPr>
            <a:lvl8pPr marL="3449638" indent="-230188" eaLnBrk="0" fontAlgn="base" hangingPunct="0">
              <a:spcBef>
                <a:spcPct val="0"/>
              </a:spcBef>
              <a:spcAft>
                <a:spcPct val="0"/>
              </a:spcAft>
              <a:defRPr sz="1200">
                <a:solidFill>
                  <a:schemeClr val="tx1"/>
                </a:solidFill>
                <a:latin typeface="Arial" charset="0"/>
                <a:ea typeface="MS PGothic" charset="-128"/>
              </a:defRPr>
            </a:lvl8pPr>
            <a:lvl9pPr marL="3906838" indent="-230188" eaLnBrk="0" fontAlgn="base" hangingPunct="0">
              <a:spcBef>
                <a:spcPct val="0"/>
              </a:spcBef>
              <a:spcAft>
                <a:spcPct val="0"/>
              </a:spcAft>
              <a:defRPr sz="1200">
                <a:solidFill>
                  <a:schemeClr val="tx1"/>
                </a:solidFill>
                <a:latin typeface="Arial" charset="0"/>
                <a:ea typeface="MS PGothic" charset="-128"/>
              </a:defRPr>
            </a:lvl9pPr>
          </a:lstStyle>
          <a:p>
            <a:pPr eaLnBrk="1" hangingPunct="1"/>
            <a:fld id="{1F9DCB08-B7E0-C94C-8C23-4EE1529E7CB7}" type="slidenum">
              <a:rPr lang="en-US" altLang="en-US" sz="6500">
                <a:solidFill>
                  <a:srgbClr val="000000"/>
                </a:solidFill>
                <a:ea typeface="ヒラギノ角ゴ ProN W3" charset="-128"/>
              </a:rPr>
              <a:pPr eaLnBrk="1" hangingPunct="1"/>
              <a:t>39</a:t>
            </a:fld>
            <a:endParaRPr lang="en-US" altLang="en-US" sz="6500">
              <a:solidFill>
                <a:srgbClr val="000000"/>
              </a:solidFill>
              <a:ea typeface="ヒラギノ角ゴ ProN W3" charset="-128"/>
            </a:endParaRPr>
          </a:p>
        </p:txBody>
      </p:sp>
      <p:sp>
        <p:nvSpPr>
          <p:cNvPr id="70659" name="Rectangle 2"/>
          <p:cNvSpPr>
            <a:spLocks noGrp="1" noRot="1" noChangeAspect="1" noChangeArrowheads="1" noTextEdit="1"/>
          </p:cNvSpPr>
          <p:nvPr>
            <p:ph type="sldImg"/>
          </p:nvPr>
        </p:nvSpPr>
        <p:spPr>
          <a:xfrm>
            <a:off x="401638" y="698500"/>
            <a:ext cx="6130925" cy="3449638"/>
          </a:xfrm>
          <a:ln cap="flat"/>
        </p:spPr>
      </p:sp>
      <p:sp>
        <p:nvSpPr>
          <p:cNvPr id="68611" name="Rectangle 3"/>
          <p:cNvSpPr>
            <a:spLocks noGrp="1" noChangeArrowheads="1"/>
          </p:cNvSpPr>
          <p:nvPr>
            <p:ph type="body" idx="1"/>
          </p:nvPr>
        </p:nvSpPr>
        <p:spPr>
          <a:ln/>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sz="1200" kern="1200" dirty="0">
                <a:solidFill>
                  <a:schemeClr val="tx1"/>
                </a:solidFill>
                <a:effectLst/>
                <a:latin typeface="Arial" charset="0"/>
                <a:ea typeface="+mn-ea"/>
                <a:cs typeface="Arial" charset="0"/>
              </a:rPr>
              <a:t>Compare any</a:t>
            </a:r>
            <a:r>
              <a:rPr lang="en-US" sz="1200" kern="1200" baseline="0" dirty="0">
                <a:solidFill>
                  <a:schemeClr val="tx1"/>
                </a:solidFill>
                <a:effectLst/>
                <a:latin typeface="Arial" charset="0"/>
                <a:ea typeface="+mn-ea"/>
                <a:cs typeface="Arial" charset="0"/>
              </a:rPr>
              <a:t> two pairs of transactions (Ti, Tj): If </a:t>
            </a:r>
            <a:r>
              <a:rPr lang="en-US" sz="1200" kern="1200" dirty="0">
                <a:solidFill>
                  <a:schemeClr val="tx1"/>
                </a:solidFill>
                <a:effectLst/>
                <a:latin typeface="Arial" charset="0"/>
                <a:ea typeface="+mn-ea"/>
                <a:cs typeface="Arial" charset="0"/>
              </a:rPr>
              <a:t>Ti completes (all three phases) before Tj begins --&gt;</a:t>
            </a:r>
            <a:r>
              <a:rPr lang="en-US" sz="1200" kern="1200" baseline="0" dirty="0">
                <a:solidFill>
                  <a:schemeClr val="tx1"/>
                </a:solidFill>
                <a:effectLst/>
                <a:latin typeface="Arial" charset="0"/>
                <a:ea typeface="+mn-ea"/>
                <a:cs typeface="Arial" charset="0"/>
              </a:rPr>
              <a:t> all ok</a:t>
            </a:r>
            <a:endParaRPr lang="en-US" sz="1200" kern="1200" dirty="0">
              <a:solidFill>
                <a:schemeClr val="tx1"/>
              </a:solidFill>
              <a:effectLst/>
              <a:latin typeface="Arial" charset="0"/>
              <a:ea typeface="+mn-ea"/>
              <a:cs typeface="Arial" charset="0"/>
            </a:endParaRPr>
          </a:p>
          <a:p>
            <a:pPr>
              <a:defRPr/>
            </a:pPr>
            <a:endParaRPr lang="en-US" dirty="0">
              <a:ea typeface="ＭＳ Ｐゴシック" charset="0"/>
              <a:cs typeface="+mn-cs"/>
            </a:endParaRPr>
          </a:p>
        </p:txBody>
      </p:sp>
    </p:spTree>
    <p:extLst>
      <p:ext uri="{BB962C8B-B14F-4D97-AF65-F5344CB8AC3E}">
        <p14:creationId xmlns:p14="http://schemas.microsoft.com/office/powerpoint/2010/main" val="2023318900"/>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5"/>
          <p:cNvSpPr>
            <a:spLocks noGrp="1" noChangeArrowheads="1"/>
          </p:cNvSpPr>
          <p:nvPr>
            <p:ph type="sldNum" sz="quarter" idx="4294967295"/>
          </p:nvPr>
        </p:nvSpPr>
        <p:spPr bwMode="auto">
          <a:xfrm>
            <a:off x="3927475" y="8769350"/>
            <a:ext cx="3005138" cy="461963"/>
          </a:xfrm>
          <a:prstGeom prst="rect">
            <a:avLst/>
          </a:prstGeo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382" tIns="46191" rIns="92382" bIns="46191"/>
          <a:lstStyle>
            <a:lvl1pPr>
              <a:defRPr sz="1200">
                <a:solidFill>
                  <a:schemeClr val="tx1"/>
                </a:solidFill>
                <a:latin typeface="Arial" charset="0"/>
                <a:ea typeface="MS PGothic" charset="-128"/>
              </a:defRPr>
            </a:lvl1pPr>
            <a:lvl2pPr marL="749300" indent="-287338">
              <a:defRPr sz="1200">
                <a:solidFill>
                  <a:schemeClr val="tx1"/>
                </a:solidFill>
                <a:latin typeface="Arial" charset="0"/>
                <a:ea typeface="MS PGothic" charset="-128"/>
              </a:defRPr>
            </a:lvl2pPr>
            <a:lvl3pPr marL="1154113" indent="-230188">
              <a:defRPr sz="1200">
                <a:solidFill>
                  <a:schemeClr val="tx1"/>
                </a:solidFill>
                <a:latin typeface="Arial" charset="0"/>
                <a:ea typeface="MS PGothic" charset="-128"/>
              </a:defRPr>
            </a:lvl3pPr>
            <a:lvl4pPr marL="1616075" indent="-230188">
              <a:defRPr sz="1200">
                <a:solidFill>
                  <a:schemeClr val="tx1"/>
                </a:solidFill>
                <a:latin typeface="Arial" charset="0"/>
                <a:ea typeface="MS PGothic" charset="-128"/>
              </a:defRPr>
            </a:lvl4pPr>
            <a:lvl5pPr marL="2078038" indent="-230188">
              <a:defRPr sz="1200">
                <a:solidFill>
                  <a:schemeClr val="tx1"/>
                </a:solidFill>
                <a:latin typeface="Arial" charset="0"/>
                <a:ea typeface="MS PGothic" charset="-128"/>
              </a:defRPr>
            </a:lvl5pPr>
            <a:lvl6pPr marL="2535238" indent="-230188" eaLnBrk="0" fontAlgn="base" hangingPunct="0">
              <a:spcBef>
                <a:spcPct val="0"/>
              </a:spcBef>
              <a:spcAft>
                <a:spcPct val="0"/>
              </a:spcAft>
              <a:defRPr sz="1200">
                <a:solidFill>
                  <a:schemeClr val="tx1"/>
                </a:solidFill>
                <a:latin typeface="Arial" charset="0"/>
                <a:ea typeface="MS PGothic" charset="-128"/>
              </a:defRPr>
            </a:lvl6pPr>
            <a:lvl7pPr marL="2992438" indent="-230188" eaLnBrk="0" fontAlgn="base" hangingPunct="0">
              <a:spcBef>
                <a:spcPct val="0"/>
              </a:spcBef>
              <a:spcAft>
                <a:spcPct val="0"/>
              </a:spcAft>
              <a:defRPr sz="1200">
                <a:solidFill>
                  <a:schemeClr val="tx1"/>
                </a:solidFill>
                <a:latin typeface="Arial" charset="0"/>
                <a:ea typeface="MS PGothic" charset="-128"/>
              </a:defRPr>
            </a:lvl7pPr>
            <a:lvl8pPr marL="3449638" indent="-230188" eaLnBrk="0" fontAlgn="base" hangingPunct="0">
              <a:spcBef>
                <a:spcPct val="0"/>
              </a:spcBef>
              <a:spcAft>
                <a:spcPct val="0"/>
              </a:spcAft>
              <a:defRPr sz="1200">
                <a:solidFill>
                  <a:schemeClr val="tx1"/>
                </a:solidFill>
                <a:latin typeface="Arial" charset="0"/>
                <a:ea typeface="MS PGothic" charset="-128"/>
              </a:defRPr>
            </a:lvl8pPr>
            <a:lvl9pPr marL="3906838" indent="-230188" eaLnBrk="0" fontAlgn="base" hangingPunct="0">
              <a:spcBef>
                <a:spcPct val="0"/>
              </a:spcBef>
              <a:spcAft>
                <a:spcPct val="0"/>
              </a:spcAft>
              <a:defRPr sz="1200">
                <a:solidFill>
                  <a:schemeClr val="tx1"/>
                </a:solidFill>
                <a:latin typeface="Arial" charset="0"/>
                <a:ea typeface="MS PGothic" charset="-128"/>
              </a:defRPr>
            </a:lvl9pPr>
          </a:lstStyle>
          <a:p>
            <a:pPr eaLnBrk="1" hangingPunct="1"/>
            <a:fld id="{2C0EA063-25AE-9144-B1B2-2ADD7FBBBF0D}" type="slidenum">
              <a:rPr lang="en-US" altLang="en-US" sz="6500">
                <a:solidFill>
                  <a:srgbClr val="000000"/>
                </a:solidFill>
                <a:ea typeface="ヒラギノ角ゴ ProN W3" charset="-128"/>
              </a:rPr>
              <a:pPr eaLnBrk="1" hangingPunct="1"/>
              <a:t>40</a:t>
            </a:fld>
            <a:endParaRPr lang="en-US" altLang="en-US" sz="6500">
              <a:solidFill>
                <a:srgbClr val="000000"/>
              </a:solidFill>
              <a:ea typeface="ヒラギノ角ゴ ProN W3" charset="-128"/>
            </a:endParaRPr>
          </a:p>
        </p:txBody>
      </p:sp>
      <p:sp>
        <p:nvSpPr>
          <p:cNvPr id="72707" name="Rectangle 2"/>
          <p:cNvSpPr>
            <a:spLocks noGrp="1" noRot="1" noChangeAspect="1" noChangeArrowheads="1" noTextEdit="1"/>
          </p:cNvSpPr>
          <p:nvPr>
            <p:ph type="sldImg"/>
          </p:nvPr>
        </p:nvSpPr>
        <p:spPr>
          <a:xfrm>
            <a:off x="401638" y="698500"/>
            <a:ext cx="6130925" cy="3449638"/>
          </a:xfrm>
          <a:ln cap="flat"/>
        </p:spPr>
      </p:sp>
      <p:sp>
        <p:nvSpPr>
          <p:cNvPr id="70659" name="Rectangle 3"/>
          <p:cNvSpPr>
            <a:spLocks noGrp="1" noChangeArrowheads="1"/>
          </p:cNvSpPr>
          <p:nvPr>
            <p:ph type="body" idx="1"/>
          </p:nvPr>
        </p:nvSpPr>
        <p:spPr>
          <a:ln/>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sz="1200" kern="1200" dirty="0">
                <a:solidFill>
                  <a:schemeClr val="tx1"/>
                </a:solidFill>
                <a:effectLst/>
                <a:latin typeface="Arial" charset="0"/>
                <a:ea typeface="+mn-ea"/>
                <a:cs typeface="Arial" charset="0"/>
              </a:rPr>
              <a:t>Ti completes before Tj starts its Write phase, and Ti does not write any database object that is read by Tj:</a:t>
            </a:r>
            <a:r>
              <a:rPr lang="en-US" sz="1200" kern="1200" baseline="0" dirty="0">
                <a:solidFill>
                  <a:schemeClr val="tx1"/>
                </a:solidFill>
                <a:effectLst/>
                <a:latin typeface="Arial" charset="0"/>
                <a:ea typeface="+mn-ea"/>
                <a:cs typeface="Arial" charset="0"/>
              </a:rPr>
              <a:t> This means that Tj does not rely on something that might have been updated by Ti. Why Tj write phase should not yet start? Because we need to be sure that Tj results DID not affect Ti</a:t>
            </a:r>
            <a:endParaRPr lang="en-US" sz="1200" kern="1200" dirty="0">
              <a:solidFill>
                <a:schemeClr val="tx1"/>
              </a:solidFill>
              <a:effectLst/>
              <a:latin typeface="Arial" charset="0"/>
              <a:ea typeface="+mn-ea"/>
              <a:cs typeface="Arial" charset="0"/>
            </a:endParaRPr>
          </a:p>
          <a:p>
            <a:pPr>
              <a:defRPr/>
            </a:pPr>
            <a:endParaRPr lang="en-US" dirty="0">
              <a:ea typeface="ＭＳ Ｐゴシック" charset="0"/>
              <a:cs typeface="+mn-cs"/>
            </a:endParaRPr>
          </a:p>
        </p:txBody>
      </p:sp>
    </p:spTree>
    <p:extLst>
      <p:ext uri="{BB962C8B-B14F-4D97-AF65-F5344CB8AC3E}">
        <p14:creationId xmlns:p14="http://schemas.microsoft.com/office/powerpoint/2010/main" val="3267021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Transactions are the basic unit of change in the DBMS. It is defined as “any one execution of a user program in the DBMS” (so the user’s task inside the system in contrast to the user program outside the DBMS which is the usual application) [COW BOOK]</a:t>
            </a:r>
          </a:p>
          <a:p>
            <a:r>
              <a:rPr lang="en-US" dirty="0"/>
              <a:t>This user program performs some function</a:t>
            </a:r>
            <a:r>
              <a:rPr lang="en-US" baseline="0" dirty="0"/>
              <a:t> at a high level but at a low level it is composed by a sequence of actions</a:t>
            </a:r>
          </a:p>
          <a:p>
            <a:endParaRPr lang="en-US" baseline="0" dirty="0"/>
          </a:p>
          <a:p>
            <a:r>
              <a:rPr lang="en-US" baseline="0" dirty="0"/>
              <a:t>This abstraction was developed with two goals in mind, performance, through concurrency, and crash recovery. Therefore, “transactions are the foundation for concurrent execution and recovery from system failure in DBMSs” [COW BOOK]</a:t>
            </a:r>
          </a:p>
          <a:p>
            <a:endParaRPr lang="en-US" baseline="0" dirty="0"/>
          </a:p>
          <a:p>
            <a:r>
              <a:rPr lang="en-US" baseline="0" dirty="0"/>
              <a:t>We will expand more on this later in the lecture.</a:t>
            </a:r>
            <a:endParaRPr lang="en-US" dirty="0"/>
          </a:p>
        </p:txBody>
      </p:sp>
      <p:sp>
        <p:nvSpPr>
          <p:cNvPr id="4" name="Slide Number Placeholder 3"/>
          <p:cNvSpPr>
            <a:spLocks noGrp="1"/>
          </p:cNvSpPr>
          <p:nvPr>
            <p:ph type="sldNum" sz="quarter" idx="10"/>
          </p:nvPr>
        </p:nvSpPr>
        <p:spPr/>
        <p:txBody>
          <a:bodyPr/>
          <a:lstStyle/>
          <a:p>
            <a:fld id="{AA2B018A-536A-4E95-B27E-3171BA8DAA5E}" type="slidenum">
              <a:rPr lang="en-US" smtClean="0"/>
              <a:pPr/>
              <a:t>4</a:t>
            </a:fld>
            <a:endParaRPr lang="en-US"/>
          </a:p>
        </p:txBody>
      </p:sp>
    </p:spTree>
    <p:extLst>
      <p:ext uri="{BB962C8B-B14F-4D97-AF65-F5344CB8AC3E}">
        <p14:creationId xmlns:p14="http://schemas.microsoft.com/office/powerpoint/2010/main" val="1014916831"/>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5"/>
          <p:cNvSpPr>
            <a:spLocks noGrp="1" noChangeArrowheads="1"/>
          </p:cNvSpPr>
          <p:nvPr>
            <p:ph type="sldNum" sz="quarter" idx="4294967295"/>
          </p:nvPr>
        </p:nvSpPr>
        <p:spPr bwMode="auto">
          <a:xfrm>
            <a:off x="3927475" y="8769350"/>
            <a:ext cx="3005138" cy="461963"/>
          </a:xfrm>
          <a:prstGeom prst="rect">
            <a:avLst/>
          </a:prstGeo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382" tIns="46191" rIns="92382" bIns="46191"/>
          <a:lstStyle>
            <a:lvl1pPr>
              <a:defRPr sz="1200">
                <a:solidFill>
                  <a:schemeClr val="tx1"/>
                </a:solidFill>
                <a:latin typeface="Arial" charset="0"/>
                <a:ea typeface="MS PGothic" charset="-128"/>
              </a:defRPr>
            </a:lvl1pPr>
            <a:lvl2pPr marL="749300" indent="-287338">
              <a:defRPr sz="1200">
                <a:solidFill>
                  <a:schemeClr val="tx1"/>
                </a:solidFill>
                <a:latin typeface="Arial" charset="0"/>
                <a:ea typeface="MS PGothic" charset="-128"/>
              </a:defRPr>
            </a:lvl2pPr>
            <a:lvl3pPr marL="1154113" indent="-230188">
              <a:defRPr sz="1200">
                <a:solidFill>
                  <a:schemeClr val="tx1"/>
                </a:solidFill>
                <a:latin typeface="Arial" charset="0"/>
                <a:ea typeface="MS PGothic" charset="-128"/>
              </a:defRPr>
            </a:lvl3pPr>
            <a:lvl4pPr marL="1616075" indent="-230188">
              <a:defRPr sz="1200">
                <a:solidFill>
                  <a:schemeClr val="tx1"/>
                </a:solidFill>
                <a:latin typeface="Arial" charset="0"/>
                <a:ea typeface="MS PGothic" charset="-128"/>
              </a:defRPr>
            </a:lvl4pPr>
            <a:lvl5pPr marL="2078038" indent="-230188">
              <a:defRPr sz="1200">
                <a:solidFill>
                  <a:schemeClr val="tx1"/>
                </a:solidFill>
                <a:latin typeface="Arial" charset="0"/>
                <a:ea typeface="MS PGothic" charset="-128"/>
              </a:defRPr>
            </a:lvl5pPr>
            <a:lvl6pPr marL="2535238" indent="-230188" eaLnBrk="0" fontAlgn="base" hangingPunct="0">
              <a:spcBef>
                <a:spcPct val="0"/>
              </a:spcBef>
              <a:spcAft>
                <a:spcPct val="0"/>
              </a:spcAft>
              <a:defRPr sz="1200">
                <a:solidFill>
                  <a:schemeClr val="tx1"/>
                </a:solidFill>
                <a:latin typeface="Arial" charset="0"/>
                <a:ea typeface="MS PGothic" charset="-128"/>
              </a:defRPr>
            </a:lvl6pPr>
            <a:lvl7pPr marL="2992438" indent="-230188" eaLnBrk="0" fontAlgn="base" hangingPunct="0">
              <a:spcBef>
                <a:spcPct val="0"/>
              </a:spcBef>
              <a:spcAft>
                <a:spcPct val="0"/>
              </a:spcAft>
              <a:defRPr sz="1200">
                <a:solidFill>
                  <a:schemeClr val="tx1"/>
                </a:solidFill>
                <a:latin typeface="Arial" charset="0"/>
                <a:ea typeface="MS PGothic" charset="-128"/>
              </a:defRPr>
            </a:lvl7pPr>
            <a:lvl8pPr marL="3449638" indent="-230188" eaLnBrk="0" fontAlgn="base" hangingPunct="0">
              <a:spcBef>
                <a:spcPct val="0"/>
              </a:spcBef>
              <a:spcAft>
                <a:spcPct val="0"/>
              </a:spcAft>
              <a:defRPr sz="1200">
                <a:solidFill>
                  <a:schemeClr val="tx1"/>
                </a:solidFill>
                <a:latin typeface="Arial" charset="0"/>
                <a:ea typeface="MS PGothic" charset="-128"/>
              </a:defRPr>
            </a:lvl8pPr>
            <a:lvl9pPr marL="3906838" indent="-230188" eaLnBrk="0" fontAlgn="base" hangingPunct="0">
              <a:spcBef>
                <a:spcPct val="0"/>
              </a:spcBef>
              <a:spcAft>
                <a:spcPct val="0"/>
              </a:spcAft>
              <a:defRPr sz="1200">
                <a:solidFill>
                  <a:schemeClr val="tx1"/>
                </a:solidFill>
                <a:latin typeface="Arial" charset="0"/>
                <a:ea typeface="MS PGothic" charset="-128"/>
              </a:defRPr>
            </a:lvl9pPr>
          </a:lstStyle>
          <a:p>
            <a:pPr eaLnBrk="1" hangingPunct="1"/>
            <a:fld id="{DC505CA2-8A57-D74D-AFBC-A3C6032E3B4E}" type="slidenum">
              <a:rPr lang="en-US" altLang="en-US" sz="6500">
                <a:solidFill>
                  <a:srgbClr val="000000"/>
                </a:solidFill>
                <a:ea typeface="ヒラギノ角ゴ ProN W3" charset="-128"/>
              </a:rPr>
              <a:pPr eaLnBrk="1" hangingPunct="1"/>
              <a:t>41</a:t>
            </a:fld>
            <a:endParaRPr lang="en-US" altLang="en-US" sz="6500">
              <a:solidFill>
                <a:srgbClr val="000000"/>
              </a:solidFill>
              <a:ea typeface="ヒラギノ角ゴ ProN W3" charset="-128"/>
            </a:endParaRPr>
          </a:p>
        </p:txBody>
      </p:sp>
      <p:sp>
        <p:nvSpPr>
          <p:cNvPr id="74755" name="Rectangle 2"/>
          <p:cNvSpPr>
            <a:spLocks noGrp="1" noRot="1" noChangeAspect="1" noChangeArrowheads="1" noTextEdit="1"/>
          </p:cNvSpPr>
          <p:nvPr>
            <p:ph type="sldImg"/>
          </p:nvPr>
        </p:nvSpPr>
        <p:spPr>
          <a:xfrm>
            <a:off x="401638" y="698500"/>
            <a:ext cx="6130925" cy="3449638"/>
          </a:xfrm>
          <a:ln cap="flat"/>
        </p:spPr>
      </p:sp>
      <p:sp>
        <p:nvSpPr>
          <p:cNvPr id="72707" name="Rectangle 3"/>
          <p:cNvSpPr>
            <a:spLocks noGrp="1" noChangeArrowheads="1"/>
          </p:cNvSpPr>
          <p:nvPr>
            <p:ph type="body" idx="1"/>
          </p:nvPr>
        </p:nvSpPr>
        <p:spPr>
          <a:ln/>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sz="1200" kern="1200" dirty="0">
                <a:solidFill>
                  <a:schemeClr val="tx1"/>
                </a:solidFill>
                <a:effectLst/>
                <a:latin typeface="Arial" charset="0"/>
                <a:ea typeface="+mn-ea"/>
                <a:cs typeface="Arial" charset="0"/>
              </a:rPr>
              <a:t>Ti completes its Read phase before Tj completes its Read phase, and Ti does not write any database object that is either read </a:t>
            </a:r>
            <a:r>
              <a:rPr lang="en-US" sz="1200" b="1" kern="1200" dirty="0">
                <a:solidFill>
                  <a:schemeClr val="tx1"/>
                </a:solidFill>
                <a:effectLst/>
                <a:latin typeface="Arial" charset="0"/>
                <a:ea typeface="+mn-ea"/>
                <a:cs typeface="Arial" charset="0"/>
              </a:rPr>
              <a:t>or written </a:t>
            </a:r>
            <a:r>
              <a:rPr lang="en-US" sz="1200" b="0" kern="1200" dirty="0">
                <a:solidFill>
                  <a:schemeClr val="tx1"/>
                </a:solidFill>
                <a:effectLst/>
                <a:latin typeface="Arial" charset="0"/>
                <a:ea typeface="+mn-ea"/>
                <a:cs typeface="Arial" charset="0"/>
              </a:rPr>
              <a:t>by </a:t>
            </a:r>
            <a:r>
              <a:rPr lang="en-US" sz="1200" kern="1200" dirty="0">
                <a:solidFill>
                  <a:schemeClr val="tx1"/>
                </a:solidFill>
                <a:effectLst/>
                <a:latin typeface="Arial" charset="0"/>
                <a:ea typeface="+mn-ea"/>
                <a:cs typeface="Arial" charset="0"/>
              </a:rPr>
              <a:t>Tj: This addresses the previous constraint, because</a:t>
            </a:r>
            <a:r>
              <a:rPr lang="en-US" sz="1200" kern="1200" baseline="0" dirty="0">
                <a:solidFill>
                  <a:schemeClr val="tx1"/>
                </a:solidFill>
                <a:effectLst/>
                <a:latin typeface="Arial" charset="0"/>
                <a:ea typeface="+mn-ea"/>
                <a:cs typeface="Arial" charset="0"/>
              </a:rPr>
              <a:t> we know that Tj cannot affect results of Ti</a:t>
            </a:r>
            <a:r>
              <a:rPr lang="en-US" sz="1200" kern="1200" dirty="0">
                <a:solidFill>
                  <a:schemeClr val="tx1"/>
                </a:solidFill>
                <a:effectLst/>
                <a:latin typeface="Arial" charset="0"/>
                <a:ea typeface="+mn-ea"/>
                <a:cs typeface="Arial" charset="0"/>
              </a:rPr>
              <a:t>! </a:t>
            </a:r>
          </a:p>
        </p:txBody>
      </p:sp>
    </p:spTree>
    <p:extLst>
      <p:ext uri="{BB962C8B-B14F-4D97-AF65-F5344CB8AC3E}">
        <p14:creationId xmlns:p14="http://schemas.microsoft.com/office/powerpoint/2010/main" val="1003088438"/>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5"/>
          <p:cNvSpPr>
            <a:spLocks noGrp="1" noChangeArrowheads="1"/>
          </p:cNvSpPr>
          <p:nvPr>
            <p:ph type="sldNum" sz="quarter" idx="4294967295"/>
          </p:nvPr>
        </p:nvSpPr>
        <p:spPr bwMode="auto">
          <a:xfrm>
            <a:off x="3927475" y="8769350"/>
            <a:ext cx="3005138" cy="461963"/>
          </a:xfrm>
          <a:prstGeom prst="rect">
            <a:avLst/>
          </a:prstGeo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382" tIns="46191" rIns="92382" bIns="46191"/>
          <a:lstStyle>
            <a:lvl1pPr>
              <a:defRPr sz="1200">
                <a:solidFill>
                  <a:schemeClr val="tx1"/>
                </a:solidFill>
                <a:latin typeface="Arial" charset="0"/>
                <a:ea typeface="MS PGothic" charset="-128"/>
              </a:defRPr>
            </a:lvl1pPr>
            <a:lvl2pPr marL="749300" indent="-287338">
              <a:defRPr sz="1200">
                <a:solidFill>
                  <a:schemeClr val="tx1"/>
                </a:solidFill>
                <a:latin typeface="Arial" charset="0"/>
                <a:ea typeface="MS PGothic" charset="-128"/>
              </a:defRPr>
            </a:lvl2pPr>
            <a:lvl3pPr marL="1154113" indent="-230188">
              <a:defRPr sz="1200">
                <a:solidFill>
                  <a:schemeClr val="tx1"/>
                </a:solidFill>
                <a:latin typeface="Arial" charset="0"/>
                <a:ea typeface="MS PGothic" charset="-128"/>
              </a:defRPr>
            </a:lvl3pPr>
            <a:lvl4pPr marL="1616075" indent="-230188">
              <a:defRPr sz="1200">
                <a:solidFill>
                  <a:schemeClr val="tx1"/>
                </a:solidFill>
                <a:latin typeface="Arial" charset="0"/>
                <a:ea typeface="MS PGothic" charset="-128"/>
              </a:defRPr>
            </a:lvl4pPr>
            <a:lvl5pPr marL="2078038" indent="-230188">
              <a:defRPr sz="1200">
                <a:solidFill>
                  <a:schemeClr val="tx1"/>
                </a:solidFill>
                <a:latin typeface="Arial" charset="0"/>
                <a:ea typeface="MS PGothic" charset="-128"/>
              </a:defRPr>
            </a:lvl5pPr>
            <a:lvl6pPr marL="2535238" indent="-230188" eaLnBrk="0" fontAlgn="base" hangingPunct="0">
              <a:spcBef>
                <a:spcPct val="0"/>
              </a:spcBef>
              <a:spcAft>
                <a:spcPct val="0"/>
              </a:spcAft>
              <a:defRPr sz="1200">
                <a:solidFill>
                  <a:schemeClr val="tx1"/>
                </a:solidFill>
                <a:latin typeface="Arial" charset="0"/>
                <a:ea typeface="MS PGothic" charset="-128"/>
              </a:defRPr>
            </a:lvl6pPr>
            <a:lvl7pPr marL="2992438" indent="-230188" eaLnBrk="0" fontAlgn="base" hangingPunct="0">
              <a:spcBef>
                <a:spcPct val="0"/>
              </a:spcBef>
              <a:spcAft>
                <a:spcPct val="0"/>
              </a:spcAft>
              <a:defRPr sz="1200">
                <a:solidFill>
                  <a:schemeClr val="tx1"/>
                </a:solidFill>
                <a:latin typeface="Arial" charset="0"/>
                <a:ea typeface="MS PGothic" charset="-128"/>
              </a:defRPr>
            </a:lvl7pPr>
            <a:lvl8pPr marL="3449638" indent="-230188" eaLnBrk="0" fontAlgn="base" hangingPunct="0">
              <a:spcBef>
                <a:spcPct val="0"/>
              </a:spcBef>
              <a:spcAft>
                <a:spcPct val="0"/>
              </a:spcAft>
              <a:defRPr sz="1200">
                <a:solidFill>
                  <a:schemeClr val="tx1"/>
                </a:solidFill>
                <a:latin typeface="Arial" charset="0"/>
                <a:ea typeface="MS PGothic" charset="-128"/>
              </a:defRPr>
            </a:lvl8pPr>
            <a:lvl9pPr marL="3906838" indent="-230188" eaLnBrk="0" fontAlgn="base" hangingPunct="0">
              <a:spcBef>
                <a:spcPct val="0"/>
              </a:spcBef>
              <a:spcAft>
                <a:spcPct val="0"/>
              </a:spcAft>
              <a:defRPr sz="1200">
                <a:solidFill>
                  <a:schemeClr val="tx1"/>
                </a:solidFill>
                <a:latin typeface="Arial" charset="0"/>
                <a:ea typeface="MS PGothic" charset="-128"/>
              </a:defRPr>
            </a:lvl9pPr>
          </a:lstStyle>
          <a:p>
            <a:pPr eaLnBrk="1" hangingPunct="1"/>
            <a:fld id="{AEC275DC-D1B8-DA49-98AA-EC84F85E46AF}" type="slidenum">
              <a:rPr lang="en-US" altLang="en-US" sz="6500">
                <a:solidFill>
                  <a:srgbClr val="000000"/>
                </a:solidFill>
                <a:ea typeface="ヒラギノ角ゴ ProN W3" charset="-128"/>
              </a:rPr>
              <a:pPr eaLnBrk="1" hangingPunct="1"/>
              <a:t>42</a:t>
            </a:fld>
            <a:endParaRPr lang="en-US" altLang="en-US" sz="6500">
              <a:solidFill>
                <a:srgbClr val="000000"/>
              </a:solidFill>
              <a:ea typeface="ヒラギノ角ゴ ProN W3" charset="-128"/>
            </a:endParaRPr>
          </a:p>
        </p:txBody>
      </p:sp>
      <p:sp>
        <p:nvSpPr>
          <p:cNvPr id="76803" name="Rectangle 2"/>
          <p:cNvSpPr>
            <a:spLocks noGrp="1" noRot="1" noChangeAspect="1" noChangeArrowheads="1" noTextEdit="1"/>
          </p:cNvSpPr>
          <p:nvPr>
            <p:ph type="sldImg"/>
          </p:nvPr>
        </p:nvSpPr>
        <p:spPr>
          <a:xfrm>
            <a:off x="401638" y="698500"/>
            <a:ext cx="6130925" cy="3449638"/>
          </a:xfrm>
          <a:ln cap="flat"/>
        </p:spPr>
      </p:sp>
      <p:sp>
        <p:nvSpPr>
          <p:cNvPr id="80899" name="Rectangle 3"/>
          <p:cNvSpPr>
            <a:spLocks noGrp="1" noChangeArrowheads="1"/>
          </p:cNvSpPr>
          <p:nvPr>
            <p:ph type="body" idx="1"/>
          </p:nvPr>
        </p:nvSpPr>
        <p:spPr>
          <a:ln/>
        </p:spPr>
        <p:txBody>
          <a:bodyPr/>
          <a:lstStyle/>
          <a:p>
            <a:pPr>
              <a:defRPr/>
            </a:pPr>
            <a:endParaRPr lang="en-US">
              <a:ea typeface="ＭＳ Ｐゴシック" charset="0"/>
              <a:cs typeface="+mn-cs"/>
            </a:endParaRPr>
          </a:p>
        </p:txBody>
      </p:sp>
    </p:spTree>
    <p:extLst>
      <p:ext uri="{BB962C8B-B14F-4D97-AF65-F5344CB8AC3E}">
        <p14:creationId xmlns:p14="http://schemas.microsoft.com/office/powerpoint/2010/main" val="798004245"/>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5"/>
          <p:cNvSpPr>
            <a:spLocks noGrp="1" noChangeArrowheads="1"/>
          </p:cNvSpPr>
          <p:nvPr>
            <p:ph type="sldNum" sz="quarter" idx="4294967295"/>
          </p:nvPr>
        </p:nvSpPr>
        <p:spPr bwMode="auto">
          <a:xfrm>
            <a:off x="3927475" y="8769350"/>
            <a:ext cx="3005138" cy="461963"/>
          </a:xfrm>
          <a:prstGeom prst="rect">
            <a:avLst/>
          </a:prstGeo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382" tIns="46191" rIns="92382" bIns="46191"/>
          <a:lstStyle>
            <a:lvl1pPr>
              <a:defRPr sz="1200">
                <a:solidFill>
                  <a:schemeClr val="tx1"/>
                </a:solidFill>
                <a:latin typeface="Arial" charset="0"/>
                <a:ea typeface="MS PGothic" charset="-128"/>
              </a:defRPr>
            </a:lvl1pPr>
            <a:lvl2pPr marL="749300" indent="-287338">
              <a:defRPr sz="1200">
                <a:solidFill>
                  <a:schemeClr val="tx1"/>
                </a:solidFill>
                <a:latin typeface="Arial" charset="0"/>
                <a:ea typeface="MS PGothic" charset="-128"/>
              </a:defRPr>
            </a:lvl2pPr>
            <a:lvl3pPr marL="1154113" indent="-230188">
              <a:defRPr sz="1200">
                <a:solidFill>
                  <a:schemeClr val="tx1"/>
                </a:solidFill>
                <a:latin typeface="Arial" charset="0"/>
                <a:ea typeface="MS PGothic" charset="-128"/>
              </a:defRPr>
            </a:lvl3pPr>
            <a:lvl4pPr marL="1616075" indent="-230188">
              <a:defRPr sz="1200">
                <a:solidFill>
                  <a:schemeClr val="tx1"/>
                </a:solidFill>
                <a:latin typeface="Arial" charset="0"/>
                <a:ea typeface="MS PGothic" charset="-128"/>
              </a:defRPr>
            </a:lvl4pPr>
            <a:lvl5pPr marL="2078038" indent="-230188">
              <a:defRPr sz="1200">
                <a:solidFill>
                  <a:schemeClr val="tx1"/>
                </a:solidFill>
                <a:latin typeface="Arial" charset="0"/>
                <a:ea typeface="MS PGothic" charset="-128"/>
              </a:defRPr>
            </a:lvl5pPr>
            <a:lvl6pPr marL="2535238" indent="-230188" eaLnBrk="0" fontAlgn="base" hangingPunct="0">
              <a:spcBef>
                <a:spcPct val="0"/>
              </a:spcBef>
              <a:spcAft>
                <a:spcPct val="0"/>
              </a:spcAft>
              <a:defRPr sz="1200">
                <a:solidFill>
                  <a:schemeClr val="tx1"/>
                </a:solidFill>
                <a:latin typeface="Arial" charset="0"/>
                <a:ea typeface="MS PGothic" charset="-128"/>
              </a:defRPr>
            </a:lvl6pPr>
            <a:lvl7pPr marL="2992438" indent="-230188" eaLnBrk="0" fontAlgn="base" hangingPunct="0">
              <a:spcBef>
                <a:spcPct val="0"/>
              </a:spcBef>
              <a:spcAft>
                <a:spcPct val="0"/>
              </a:spcAft>
              <a:defRPr sz="1200">
                <a:solidFill>
                  <a:schemeClr val="tx1"/>
                </a:solidFill>
                <a:latin typeface="Arial" charset="0"/>
                <a:ea typeface="MS PGothic" charset="-128"/>
              </a:defRPr>
            </a:lvl7pPr>
            <a:lvl8pPr marL="3449638" indent="-230188" eaLnBrk="0" fontAlgn="base" hangingPunct="0">
              <a:spcBef>
                <a:spcPct val="0"/>
              </a:spcBef>
              <a:spcAft>
                <a:spcPct val="0"/>
              </a:spcAft>
              <a:defRPr sz="1200">
                <a:solidFill>
                  <a:schemeClr val="tx1"/>
                </a:solidFill>
                <a:latin typeface="Arial" charset="0"/>
                <a:ea typeface="MS PGothic" charset="-128"/>
              </a:defRPr>
            </a:lvl8pPr>
            <a:lvl9pPr marL="3906838" indent="-230188" eaLnBrk="0" fontAlgn="base" hangingPunct="0">
              <a:spcBef>
                <a:spcPct val="0"/>
              </a:spcBef>
              <a:spcAft>
                <a:spcPct val="0"/>
              </a:spcAft>
              <a:defRPr sz="1200">
                <a:solidFill>
                  <a:schemeClr val="tx1"/>
                </a:solidFill>
                <a:latin typeface="Arial" charset="0"/>
                <a:ea typeface="MS PGothic" charset="-128"/>
              </a:defRPr>
            </a:lvl9pPr>
          </a:lstStyle>
          <a:p>
            <a:pPr eaLnBrk="1" hangingPunct="1"/>
            <a:fld id="{AEC275DC-D1B8-DA49-98AA-EC84F85E46AF}" type="slidenum">
              <a:rPr lang="en-US" altLang="en-US" sz="6500">
                <a:solidFill>
                  <a:srgbClr val="000000"/>
                </a:solidFill>
                <a:ea typeface="ヒラギノ角ゴ ProN W3" charset="-128"/>
              </a:rPr>
              <a:pPr eaLnBrk="1" hangingPunct="1"/>
              <a:t>43</a:t>
            </a:fld>
            <a:endParaRPr lang="en-US" altLang="en-US" sz="6500">
              <a:solidFill>
                <a:srgbClr val="000000"/>
              </a:solidFill>
              <a:ea typeface="ヒラギノ角ゴ ProN W3" charset="-128"/>
            </a:endParaRPr>
          </a:p>
        </p:txBody>
      </p:sp>
      <p:sp>
        <p:nvSpPr>
          <p:cNvPr id="76803" name="Rectangle 2"/>
          <p:cNvSpPr>
            <a:spLocks noGrp="1" noRot="1" noChangeAspect="1" noChangeArrowheads="1" noTextEdit="1"/>
          </p:cNvSpPr>
          <p:nvPr>
            <p:ph type="sldImg"/>
          </p:nvPr>
        </p:nvSpPr>
        <p:spPr>
          <a:xfrm>
            <a:off x="401638" y="698500"/>
            <a:ext cx="6130925" cy="3449638"/>
          </a:xfrm>
          <a:ln cap="flat"/>
        </p:spPr>
      </p:sp>
      <p:sp>
        <p:nvSpPr>
          <p:cNvPr id="80899" name="Rectangle 3"/>
          <p:cNvSpPr>
            <a:spLocks noGrp="1" noChangeArrowheads="1"/>
          </p:cNvSpPr>
          <p:nvPr>
            <p:ph type="body" idx="1"/>
          </p:nvPr>
        </p:nvSpPr>
        <p:spPr>
          <a:ln/>
        </p:spPr>
        <p:txBody>
          <a:bodyPr/>
          <a:lstStyle/>
          <a:p>
            <a:pPr>
              <a:defRPr/>
            </a:pPr>
            <a:endParaRPr lang="en-US">
              <a:ea typeface="ＭＳ Ｐゴシック" charset="0"/>
              <a:cs typeface="+mn-cs"/>
            </a:endParaRPr>
          </a:p>
        </p:txBody>
      </p:sp>
    </p:spTree>
    <p:extLst>
      <p:ext uri="{BB962C8B-B14F-4D97-AF65-F5344CB8AC3E}">
        <p14:creationId xmlns:p14="http://schemas.microsoft.com/office/powerpoint/2010/main" val="1214458196"/>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5"/>
          <p:cNvSpPr>
            <a:spLocks noGrp="1" noChangeArrowheads="1"/>
          </p:cNvSpPr>
          <p:nvPr>
            <p:ph type="sldNum" sz="quarter" idx="4294967295"/>
          </p:nvPr>
        </p:nvSpPr>
        <p:spPr bwMode="auto">
          <a:xfrm>
            <a:off x="3927475" y="8769350"/>
            <a:ext cx="3005138" cy="461963"/>
          </a:xfrm>
          <a:prstGeom prst="rect">
            <a:avLst/>
          </a:prstGeo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382" tIns="46191" rIns="92382" bIns="46191"/>
          <a:lstStyle>
            <a:lvl1pPr>
              <a:defRPr sz="1200">
                <a:solidFill>
                  <a:schemeClr val="tx1"/>
                </a:solidFill>
                <a:latin typeface="Arial" charset="0"/>
                <a:ea typeface="MS PGothic" charset="-128"/>
              </a:defRPr>
            </a:lvl1pPr>
            <a:lvl2pPr marL="749300" indent="-287338">
              <a:defRPr sz="1200">
                <a:solidFill>
                  <a:schemeClr val="tx1"/>
                </a:solidFill>
                <a:latin typeface="Arial" charset="0"/>
                <a:ea typeface="MS PGothic" charset="-128"/>
              </a:defRPr>
            </a:lvl2pPr>
            <a:lvl3pPr marL="1154113" indent="-230188">
              <a:defRPr sz="1200">
                <a:solidFill>
                  <a:schemeClr val="tx1"/>
                </a:solidFill>
                <a:latin typeface="Arial" charset="0"/>
                <a:ea typeface="MS PGothic" charset="-128"/>
              </a:defRPr>
            </a:lvl3pPr>
            <a:lvl4pPr marL="1616075" indent="-230188">
              <a:defRPr sz="1200">
                <a:solidFill>
                  <a:schemeClr val="tx1"/>
                </a:solidFill>
                <a:latin typeface="Arial" charset="0"/>
                <a:ea typeface="MS PGothic" charset="-128"/>
              </a:defRPr>
            </a:lvl4pPr>
            <a:lvl5pPr marL="2078038" indent="-230188">
              <a:defRPr sz="1200">
                <a:solidFill>
                  <a:schemeClr val="tx1"/>
                </a:solidFill>
                <a:latin typeface="Arial" charset="0"/>
                <a:ea typeface="MS PGothic" charset="-128"/>
              </a:defRPr>
            </a:lvl5pPr>
            <a:lvl6pPr marL="2535238" indent="-230188" eaLnBrk="0" fontAlgn="base" hangingPunct="0">
              <a:spcBef>
                <a:spcPct val="0"/>
              </a:spcBef>
              <a:spcAft>
                <a:spcPct val="0"/>
              </a:spcAft>
              <a:defRPr sz="1200">
                <a:solidFill>
                  <a:schemeClr val="tx1"/>
                </a:solidFill>
                <a:latin typeface="Arial" charset="0"/>
                <a:ea typeface="MS PGothic" charset="-128"/>
              </a:defRPr>
            </a:lvl6pPr>
            <a:lvl7pPr marL="2992438" indent="-230188" eaLnBrk="0" fontAlgn="base" hangingPunct="0">
              <a:spcBef>
                <a:spcPct val="0"/>
              </a:spcBef>
              <a:spcAft>
                <a:spcPct val="0"/>
              </a:spcAft>
              <a:defRPr sz="1200">
                <a:solidFill>
                  <a:schemeClr val="tx1"/>
                </a:solidFill>
                <a:latin typeface="Arial" charset="0"/>
                <a:ea typeface="MS PGothic" charset="-128"/>
              </a:defRPr>
            </a:lvl7pPr>
            <a:lvl8pPr marL="3449638" indent="-230188" eaLnBrk="0" fontAlgn="base" hangingPunct="0">
              <a:spcBef>
                <a:spcPct val="0"/>
              </a:spcBef>
              <a:spcAft>
                <a:spcPct val="0"/>
              </a:spcAft>
              <a:defRPr sz="1200">
                <a:solidFill>
                  <a:schemeClr val="tx1"/>
                </a:solidFill>
                <a:latin typeface="Arial" charset="0"/>
                <a:ea typeface="MS PGothic" charset="-128"/>
              </a:defRPr>
            </a:lvl8pPr>
            <a:lvl9pPr marL="3906838" indent="-230188" eaLnBrk="0" fontAlgn="base" hangingPunct="0">
              <a:spcBef>
                <a:spcPct val="0"/>
              </a:spcBef>
              <a:spcAft>
                <a:spcPct val="0"/>
              </a:spcAft>
              <a:defRPr sz="1200">
                <a:solidFill>
                  <a:schemeClr val="tx1"/>
                </a:solidFill>
                <a:latin typeface="Arial" charset="0"/>
                <a:ea typeface="MS PGothic" charset="-128"/>
              </a:defRPr>
            </a:lvl9pPr>
          </a:lstStyle>
          <a:p>
            <a:pPr eaLnBrk="1" hangingPunct="1"/>
            <a:fld id="{AEC275DC-D1B8-DA49-98AA-EC84F85E46AF}" type="slidenum">
              <a:rPr lang="en-US" altLang="en-US" sz="6500">
                <a:solidFill>
                  <a:srgbClr val="000000"/>
                </a:solidFill>
                <a:ea typeface="ヒラギノ角ゴ ProN W3" charset="-128"/>
              </a:rPr>
              <a:pPr eaLnBrk="1" hangingPunct="1"/>
              <a:t>44</a:t>
            </a:fld>
            <a:endParaRPr lang="en-US" altLang="en-US" sz="6500">
              <a:solidFill>
                <a:srgbClr val="000000"/>
              </a:solidFill>
              <a:ea typeface="ヒラギノ角ゴ ProN W3" charset="-128"/>
            </a:endParaRPr>
          </a:p>
        </p:txBody>
      </p:sp>
      <p:sp>
        <p:nvSpPr>
          <p:cNvPr id="76803" name="Rectangle 2"/>
          <p:cNvSpPr>
            <a:spLocks noGrp="1" noRot="1" noChangeAspect="1" noChangeArrowheads="1" noTextEdit="1"/>
          </p:cNvSpPr>
          <p:nvPr>
            <p:ph type="sldImg"/>
          </p:nvPr>
        </p:nvSpPr>
        <p:spPr>
          <a:xfrm>
            <a:off x="401638" y="698500"/>
            <a:ext cx="6130925" cy="3449638"/>
          </a:xfrm>
          <a:ln cap="flat"/>
        </p:spPr>
      </p:sp>
      <p:sp>
        <p:nvSpPr>
          <p:cNvPr id="80899" name="Rectangle 3"/>
          <p:cNvSpPr>
            <a:spLocks noGrp="1" noChangeArrowheads="1"/>
          </p:cNvSpPr>
          <p:nvPr>
            <p:ph type="body" idx="1"/>
          </p:nvPr>
        </p:nvSpPr>
        <p:spPr>
          <a:ln/>
        </p:spPr>
        <p:txBody>
          <a:bodyPr/>
          <a:lstStyle/>
          <a:p>
            <a:pPr>
              <a:defRPr/>
            </a:pPr>
            <a:endParaRPr lang="en-US" dirty="0">
              <a:ea typeface="ＭＳ Ｐゴシック" charset="0"/>
              <a:cs typeface="+mn-cs"/>
            </a:endParaRPr>
          </a:p>
        </p:txBody>
      </p:sp>
    </p:spTree>
    <p:extLst>
      <p:ext uri="{BB962C8B-B14F-4D97-AF65-F5344CB8AC3E}">
        <p14:creationId xmlns:p14="http://schemas.microsoft.com/office/powerpoint/2010/main" val="3891666805"/>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5"/>
          <p:cNvSpPr>
            <a:spLocks noGrp="1" noChangeArrowheads="1"/>
          </p:cNvSpPr>
          <p:nvPr>
            <p:ph type="sldNum" sz="quarter" idx="4294967295"/>
          </p:nvPr>
        </p:nvSpPr>
        <p:spPr bwMode="auto">
          <a:xfrm>
            <a:off x="3927475" y="8769350"/>
            <a:ext cx="3005138" cy="461963"/>
          </a:xfrm>
          <a:prstGeom prst="rect">
            <a:avLst/>
          </a:prstGeo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382" tIns="46191" rIns="92382" bIns="46191"/>
          <a:lstStyle>
            <a:lvl1pPr>
              <a:defRPr sz="1200">
                <a:solidFill>
                  <a:schemeClr val="tx1"/>
                </a:solidFill>
                <a:latin typeface="Arial" charset="0"/>
                <a:ea typeface="MS PGothic" charset="-128"/>
              </a:defRPr>
            </a:lvl1pPr>
            <a:lvl2pPr marL="749300" indent="-287338">
              <a:defRPr sz="1200">
                <a:solidFill>
                  <a:schemeClr val="tx1"/>
                </a:solidFill>
                <a:latin typeface="Arial" charset="0"/>
                <a:ea typeface="MS PGothic" charset="-128"/>
              </a:defRPr>
            </a:lvl2pPr>
            <a:lvl3pPr marL="1154113" indent="-230188">
              <a:defRPr sz="1200">
                <a:solidFill>
                  <a:schemeClr val="tx1"/>
                </a:solidFill>
                <a:latin typeface="Arial" charset="0"/>
                <a:ea typeface="MS PGothic" charset="-128"/>
              </a:defRPr>
            </a:lvl3pPr>
            <a:lvl4pPr marL="1616075" indent="-230188">
              <a:defRPr sz="1200">
                <a:solidFill>
                  <a:schemeClr val="tx1"/>
                </a:solidFill>
                <a:latin typeface="Arial" charset="0"/>
                <a:ea typeface="MS PGothic" charset="-128"/>
              </a:defRPr>
            </a:lvl4pPr>
            <a:lvl5pPr marL="2078038" indent="-230188">
              <a:defRPr sz="1200">
                <a:solidFill>
                  <a:schemeClr val="tx1"/>
                </a:solidFill>
                <a:latin typeface="Arial" charset="0"/>
                <a:ea typeface="MS PGothic" charset="-128"/>
              </a:defRPr>
            </a:lvl5pPr>
            <a:lvl6pPr marL="2535238" indent="-230188" eaLnBrk="0" fontAlgn="base" hangingPunct="0">
              <a:spcBef>
                <a:spcPct val="0"/>
              </a:spcBef>
              <a:spcAft>
                <a:spcPct val="0"/>
              </a:spcAft>
              <a:defRPr sz="1200">
                <a:solidFill>
                  <a:schemeClr val="tx1"/>
                </a:solidFill>
                <a:latin typeface="Arial" charset="0"/>
                <a:ea typeface="MS PGothic" charset="-128"/>
              </a:defRPr>
            </a:lvl6pPr>
            <a:lvl7pPr marL="2992438" indent="-230188" eaLnBrk="0" fontAlgn="base" hangingPunct="0">
              <a:spcBef>
                <a:spcPct val="0"/>
              </a:spcBef>
              <a:spcAft>
                <a:spcPct val="0"/>
              </a:spcAft>
              <a:defRPr sz="1200">
                <a:solidFill>
                  <a:schemeClr val="tx1"/>
                </a:solidFill>
                <a:latin typeface="Arial" charset="0"/>
                <a:ea typeface="MS PGothic" charset="-128"/>
              </a:defRPr>
            </a:lvl7pPr>
            <a:lvl8pPr marL="3449638" indent="-230188" eaLnBrk="0" fontAlgn="base" hangingPunct="0">
              <a:spcBef>
                <a:spcPct val="0"/>
              </a:spcBef>
              <a:spcAft>
                <a:spcPct val="0"/>
              </a:spcAft>
              <a:defRPr sz="1200">
                <a:solidFill>
                  <a:schemeClr val="tx1"/>
                </a:solidFill>
                <a:latin typeface="Arial" charset="0"/>
                <a:ea typeface="MS PGothic" charset="-128"/>
              </a:defRPr>
            </a:lvl8pPr>
            <a:lvl9pPr marL="3906838" indent="-230188" eaLnBrk="0" fontAlgn="base" hangingPunct="0">
              <a:spcBef>
                <a:spcPct val="0"/>
              </a:spcBef>
              <a:spcAft>
                <a:spcPct val="0"/>
              </a:spcAft>
              <a:defRPr sz="1200">
                <a:solidFill>
                  <a:schemeClr val="tx1"/>
                </a:solidFill>
                <a:latin typeface="Arial" charset="0"/>
                <a:ea typeface="MS PGothic" charset="-128"/>
              </a:defRPr>
            </a:lvl9pPr>
          </a:lstStyle>
          <a:p>
            <a:pPr eaLnBrk="1" hangingPunct="1"/>
            <a:fld id="{AEC275DC-D1B8-DA49-98AA-EC84F85E46AF}" type="slidenum">
              <a:rPr lang="en-US" altLang="en-US" sz="6500">
                <a:solidFill>
                  <a:srgbClr val="000000"/>
                </a:solidFill>
                <a:ea typeface="ヒラギノ角ゴ ProN W3" charset="-128"/>
              </a:rPr>
              <a:pPr eaLnBrk="1" hangingPunct="1"/>
              <a:t>45</a:t>
            </a:fld>
            <a:endParaRPr lang="en-US" altLang="en-US" sz="6500">
              <a:solidFill>
                <a:srgbClr val="000000"/>
              </a:solidFill>
              <a:ea typeface="ヒラギノ角ゴ ProN W3" charset="-128"/>
            </a:endParaRPr>
          </a:p>
        </p:txBody>
      </p:sp>
      <p:sp>
        <p:nvSpPr>
          <p:cNvPr id="76803" name="Rectangle 2"/>
          <p:cNvSpPr>
            <a:spLocks noGrp="1" noRot="1" noChangeAspect="1" noChangeArrowheads="1" noTextEdit="1"/>
          </p:cNvSpPr>
          <p:nvPr>
            <p:ph type="sldImg"/>
          </p:nvPr>
        </p:nvSpPr>
        <p:spPr>
          <a:xfrm>
            <a:off x="401638" y="698500"/>
            <a:ext cx="6130925" cy="3449638"/>
          </a:xfrm>
          <a:ln cap="flat"/>
        </p:spPr>
      </p:sp>
      <p:sp>
        <p:nvSpPr>
          <p:cNvPr id="80899" name="Rectangle 3"/>
          <p:cNvSpPr>
            <a:spLocks noGrp="1" noChangeArrowheads="1"/>
          </p:cNvSpPr>
          <p:nvPr>
            <p:ph type="body" idx="1"/>
          </p:nvPr>
        </p:nvSpPr>
        <p:spPr>
          <a:ln/>
        </p:spPr>
        <p:txBody>
          <a:bodyPr/>
          <a:lstStyle/>
          <a:p>
            <a:pPr>
              <a:defRPr/>
            </a:pPr>
            <a:endParaRPr lang="en-US">
              <a:ea typeface="ＭＳ Ｐゴシック" charset="0"/>
              <a:cs typeface="+mn-cs"/>
            </a:endParaRPr>
          </a:p>
        </p:txBody>
      </p:sp>
    </p:spTree>
    <p:extLst>
      <p:ext uri="{BB962C8B-B14F-4D97-AF65-F5344CB8AC3E}">
        <p14:creationId xmlns:p14="http://schemas.microsoft.com/office/powerpoint/2010/main" val="838565230"/>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5"/>
          <p:cNvSpPr>
            <a:spLocks noGrp="1" noChangeArrowheads="1"/>
          </p:cNvSpPr>
          <p:nvPr>
            <p:ph type="sldNum" sz="quarter" idx="4294967295"/>
          </p:nvPr>
        </p:nvSpPr>
        <p:spPr bwMode="auto">
          <a:xfrm>
            <a:off x="3927475" y="8769350"/>
            <a:ext cx="3005138" cy="461963"/>
          </a:xfrm>
          <a:prstGeom prst="rect">
            <a:avLst/>
          </a:prstGeo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382" tIns="46191" rIns="92382" bIns="46191"/>
          <a:lstStyle>
            <a:lvl1pPr>
              <a:defRPr sz="1200">
                <a:solidFill>
                  <a:schemeClr val="tx1"/>
                </a:solidFill>
                <a:latin typeface="Arial" charset="0"/>
                <a:ea typeface="MS PGothic" charset="-128"/>
              </a:defRPr>
            </a:lvl1pPr>
            <a:lvl2pPr marL="749300" indent="-287338">
              <a:defRPr sz="1200">
                <a:solidFill>
                  <a:schemeClr val="tx1"/>
                </a:solidFill>
                <a:latin typeface="Arial" charset="0"/>
                <a:ea typeface="MS PGothic" charset="-128"/>
              </a:defRPr>
            </a:lvl2pPr>
            <a:lvl3pPr marL="1154113" indent="-230188">
              <a:defRPr sz="1200">
                <a:solidFill>
                  <a:schemeClr val="tx1"/>
                </a:solidFill>
                <a:latin typeface="Arial" charset="0"/>
                <a:ea typeface="MS PGothic" charset="-128"/>
              </a:defRPr>
            </a:lvl3pPr>
            <a:lvl4pPr marL="1616075" indent="-230188">
              <a:defRPr sz="1200">
                <a:solidFill>
                  <a:schemeClr val="tx1"/>
                </a:solidFill>
                <a:latin typeface="Arial" charset="0"/>
                <a:ea typeface="MS PGothic" charset="-128"/>
              </a:defRPr>
            </a:lvl4pPr>
            <a:lvl5pPr marL="2078038" indent="-230188">
              <a:defRPr sz="1200">
                <a:solidFill>
                  <a:schemeClr val="tx1"/>
                </a:solidFill>
                <a:latin typeface="Arial" charset="0"/>
                <a:ea typeface="MS PGothic" charset="-128"/>
              </a:defRPr>
            </a:lvl5pPr>
            <a:lvl6pPr marL="2535238" indent="-230188" eaLnBrk="0" fontAlgn="base" hangingPunct="0">
              <a:spcBef>
                <a:spcPct val="0"/>
              </a:spcBef>
              <a:spcAft>
                <a:spcPct val="0"/>
              </a:spcAft>
              <a:defRPr sz="1200">
                <a:solidFill>
                  <a:schemeClr val="tx1"/>
                </a:solidFill>
                <a:latin typeface="Arial" charset="0"/>
                <a:ea typeface="MS PGothic" charset="-128"/>
              </a:defRPr>
            </a:lvl6pPr>
            <a:lvl7pPr marL="2992438" indent="-230188" eaLnBrk="0" fontAlgn="base" hangingPunct="0">
              <a:spcBef>
                <a:spcPct val="0"/>
              </a:spcBef>
              <a:spcAft>
                <a:spcPct val="0"/>
              </a:spcAft>
              <a:defRPr sz="1200">
                <a:solidFill>
                  <a:schemeClr val="tx1"/>
                </a:solidFill>
                <a:latin typeface="Arial" charset="0"/>
                <a:ea typeface="MS PGothic" charset="-128"/>
              </a:defRPr>
            </a:lvl7pPr>
            <a:lvl8pPr marL="3449638" indent="-230188" eaLnBrk="0" fontAlgn="base" hangingPunct="0">
              <a:spcBef>
                <a:spcPct val="0"/>
              </a:spcBef>
              <a:spcAft>
                <a:spcPct val="0"/>
              </a:spcAft>
              <a:defRPr sz="1200">
                <a:solidFill>
                  <a:schemeClr val="tx1"/>
                </a:solidFill>
                <a:latin typeface="Arial" charset="0"/>
                <a:ea typeface="MS PGothic" charset="-128"/>
              </a:defRPr>
            </a:lvl8pPr>
            <a:lvl9pPr marL="3906838" indent="-230188" eaLnBrk="0" fontAlgn="base" hangingPunct="0">
              <a:spcBef>
                <a:spcPct val="0"/>
              </a:spcBef>
              <a:spcAft>
                <a:spcPct val="0"/>
              </a:spcAft>
              <a:defRPr sz="1200">
                <a:solidFill>
                  <a:schemeClr val="tx1"/>
                </a:solidFill>
                <a:latin typeface="Arial" charset="0"/>
                <a:ea typeface="MS PGothic" charset="-128"/>
              </a:defRPr>
            </a:lvl9pPr>
          </a:lstStyle>
          <a:p>
            <a:pPr eaLnBrk="1" hangingPunct="1"/>
            <a:fld id="{AEC275DC-D1B8-DA49-98AA-EC84F85E46AF}" type="slidenum">
              <a:rPr lang="en-US" altLang="en-US" sz="6500">
                <a:solidFill>
                  <a:srgbClr val="000000"/>
                </a:solidFill>
                <a:ea typeface="ヒラギノ角ゴ ProN W3" charset="-128"/>
              </a:rPr>
              <a:pPr eaLnBrk="1" hangingPunct="1"/>
              <a:t>46</a:t>
            </a:fld>
            <a:endParaRPr lang="en-US" altLang="en-US" sz="6500">
              <a:solidFill>
                <a:srgbClr val="000000"/>
              </a:solidFill>
              <a:ea typeface="ヒラギノ角ゴ ProN W3" charset="-128"/>
            </a:endParaRPr>
          </a:p>
        </p:txBody>
      </p:sp>
      <p:sp>
        <p:nvSpPr>
          <p:cNvPr id="76803" name="Rectangle 2"/>
          <p:cNvSpPr>
            <a:spLocks noGrp="1" noRot="1" noChangeAspect="1" noChangeArrowheads="1" noTextEdit="1"/>
          </p:cNvSpPr>
          <p:nvPr>
            <p:ph type="sldImg"/>
          </p:nvPr>
        </p:nvSpPr>
        <p:spPr>
          <a:xfrm>
            <a:off x="401638" y="698500"/>
            <a:ext cx="6130925" cy="3449638"/>
          </a:xfrm>
          <a:ln cap="flat"/>
        </p:spPr>
      </p:sp>
      <p:sp>
        <p:nvSpPr>
          <p:cNvPr id="80899" name="Rectangle 3"/>
          <p:cNvSpPr>
            <a:spLocks noGrp="1" noChangeArrowheads="1"/>
          </p:cNvSpPr>
          <p:nvPr>
            <p:ph type="body" idx="1"/>
          </p:nvPr>
        </p:nvSpPr>
        <p:spPr>
          <a:ln/>
        </p:spPr>
        <p:txBody>
          <a:bodyPr/>
          <a:lstStyle/>
          <a:p>
            <a:pPr>
              <a:defRPr/>
            </a:pPr>
            <a:endParaRPr lang="en-US">
              <a:ea typeface="ＭＳ Ｐゴシック" charset="0"/>
              <a:cs typeface="+mn-cs"/>
            </a:endParaRPr>
          </a:p>
        </p:txBody>
      </p:sp>
    </p:spTree>
    <p:extLst>
      <p:ext uri="{BB962C8B-B14F-4D97-AF65-F5344CB8AC3E}">
        <p14:creationId xmlns:p14="http://schemas.microsoft.com/office/powerpoint/2010/main" val="1813360195"/>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5"/>
          <p:cNvSpPr>
            <a:spLocks noGrp="1" noChangeArrowheads="1"/>
          </p:cNvSpPr>
          <p:nvPr>
            <p:ph type="sldNum" sz="quarter" idx="4294967295"/>
          </p:nvPr>
        </p:nvSpPr>
        <p:spPr bwMode="auto">
          <a:xfrm>
            <a:off x="3927475" y="8769350"/>
            <a:ext cx="3005138" cy="461963"/>
          </a:xfrm>
          <a:prstGeom prst="rect">
            <a:avLst/>
          </a:prstGeo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382" tIns="46191" rIns="92382" bIns="46191"/>
          <a:lstStyle>
            <a:lvl1pPr>
              <a:defRPr sz="1200">
                <a:solidFill>
                  <a:schemeClr val="tx1"/>
                </a:solidFill>
                <a:latin typeface="Arial" charset="0"/>
                <a:ea typeface="MS PGothic" charset="-128"/>
              </a:defRPr>
            </a:lvl1pPr>
            <a:lvl2pPr marL="749300" indent="-287338">
              <a:defRPr sz="1200">
                <a:solidFill>
                  <a:schemeClr val="tx1"/>
                </a:solidFill>
                <a:latin typeface="Arial" charset="0"/>
                <a:ea typeface="MS PGothic" charset="-128"/>
              </a:defRPr>
            </a:lvl2pPr>
            <a:lvl3pPr marL="1154113" indent="-230188">
              <a:defRPr sz="1200">
                <a:solidFill>
                  <a:schemeClr val="tx1"/>
                </a:solidFill>
                <a:latin typeface="Arial" charset="0"/>
                <a:ea typeface="MS PGothic" charset="-128"/>
              </a:defRPr>
            </a:lvl3pPr>
            <a:lvl4pPr marL="1616075" indent="-230188">
              <a:defRPr sz="1200">
                <a:solidFill>
                  <a:schemeClr val="tx1"/>
                </a:solidFill>
                <a:latin typeface="Arial" charset="0"/>
                <a:ea typeface="MS PGothic" charset="-128"/>
              </a:defRPr>
            </a:lvl4pPr>
            <a:lvl5pPr marL="2078038" indent="-230188">
              <a:defRPr sz="1200">
                <a:solidFill>
                  <a:schemeClr val="tx1"/>
                </a:solidFill>
                <a:latin typeface="Arial" charset="0"/>
                <a:ea typeface="MS PGothic" charset="-128"/>
              </a:defRPr>
            </a:lvl5pPr>
            <a:lvl6pPr marL="2535238" indent="-230188" eaLnBrk="0" fontAlgn="base" hangingPunct="0">
              <a:spcBef>
                <a:spcPct val="0"/>
              </a:spcBef>
              <a:spcAft>
                <a:spcPct val="0"/>
              </a:spcAft>
              <a:defRPr sz="1200">
                <a:solidFill>
                  <a:schemeClr val="tx1"/>
                </a:solidFill>
                <a:latin typeface="Arial" charset="0"/>
                <a:ea typeface="MS PGothic" charset="-128"/>
              </a:defRPr>
            </a:lvl6pPr>
            <a:lvl7pPr marL="2992438" indent="-230188" eaLnBrk="0" fontAlgn="base" hangingPunct="0">
              <a:spcBef>
                <a:spcPct val="0"/>
              </a:spcBef>
              <a:spcAft>
                <a:spcPct val="0"/>
              </a:spcAft>
              <a:defRPr sz="1200">
                <a:solidFill>
                  <a:schemeClr val="tx1"/>
                </a:solidFill>
                <a:latin typeface="Arial" charset="0"/>
                <a:ea typeface="MS PGothic" charset="-128"/>
              </a:defRPr>
            </a:lvl7pPr>
            <a:lvl8pPr marL="3449638" indent="-230188" eaLnBrk="0" fontAlgn="base" hangingPunct="0">
              <a:spcBef>
                <a:spcPct val="0"/>
              </a:spcBef>
              <a:spcAft>
                <a:spcPct val="0"/>
              </a:spcAft>
              <a:defRPr sz="1200">
                <a:solidFill>
                  <a:schemeClr val="tx1"/>
                </a:solidFill>
                <a:latin typeface="Arial" charset="0"/>
                <a:ea typeface="MS PGothic" charset="-128"/>
              </a:defRPr>
            </a:lvl8pPr>
            <a:lvl9pPr marL="3906838" indent="-230188" eaLnBrk="0" fontAlgn="base" hangingPunct="0">
              <a:spcBef>
                <a:spcPct val="0"/>
              </a:spcBef>
              <a:spcAft>
                <a:spcPct val="0"/>
              </a:spcAft>
              <a:defRPr sz="1200">
                <a:solidFill>
                  <a:schemeClr val="tx1"/>
                </a:solidFill>
                <a:latin typeface="Arial" charset="0"/>
                <a:ea typeface="MS PGothic" charset="-128"/>
              </a:defRPr>
            </a:lvl9pPr>
          </a:lstStyle>
          <a:p>
            <a:pPr eaLnBrk="1" hangingPunct="1"/>
            <a:fld id="{54530EB9-1B4E-2849-A40E-711546F38929}" type="slidenum">
              <a:rPr lang="en-US" altLang="en-US" sz="6500">
                <a:solidFill>
                  <a:srgbClr val="000000"/>
                </a:solidFill>
                <a:ea typeface="ヒラギノ角ゴ ProN W3" charset="-128"/>
              </a:rPr>
              <a:pPr eaLnBrk="1" hangingPunct="1"/>
              <a:t>47</a:t>
            </a:fld>
            <a:endParaRPr lang="en-US" altLang="en-US" sz="6500">
              <a:solidFill>
                <a:srgbClr val="000000"/>
              </a:solidFill>
              <a:ea typeface="ヒラギノ角ゴ ProN W3" charset="-128"/>
            </a:endParaRPr>
          </a:p>
        </p:txBody>
      </p:sp>
      <p:sp>
        <p:nvSpPr>
          <p:cNvPr id="78851" name="Rectangle 2"/>
          <p:cNvSpPr>
            <a:spLocks noGrp="1" noRot="1" noChangeAspect="1" noChangeArrowheads="1" noTextEdit="1"/>
          </p:cNvSpPr>
          <p:nvPr>
            <p:ph type="sldImg"/>
          </p:nvPr>
        </p:nvSpPr>
        <p:spPr>
          <a:xfrm>
            <a:off x="401638" y="698500"/>
            <a:ext cx="6130925" cy="3449638"/>
          </a:xfrm>
          <a:ln cap="flat"/>
        </p:spPr>
      </p:sp>
      <p:sp>
        <p:nvSpPr>
          <p:cNvPr id="76803" name="Rectangle 3"/>
          <p:cNvSpPr>
            <a:spLocks noGrp="1" noChangeArrowheads="1"/>
          </p:cNvSpPr>
          <p:nvPr>
            <p:ph type="body" idx="1"/>
          </p:nvPr>
        </p:nvSpPr>
        <p:spPr>
          <a:ln/>
        </p:spPr>
        <p:txBody>
          <a:bodyPr/>
          <a:lstStyle/>
          <a:p>
            <a:pPr>
              <a:defRPr/>
            </a:pPr>
            <a:endParaRPr lang="en-US">
              <a:ea typeface="ＭＳ Ｐゴシック" charset="0"/>
              <a:cs typeface="+mn-cs"/>
            </a:endParaRPr>
          </a:p>
        </p:txBody>
      </p:sp>
    </p:spTree>
    <p:extLst>
      <p:ext uri="{BB962C8B-B14F-4D97-AF65-F5344CB8AC3E}">
        <p14:creationId xmlns:p14="http://schemas.microsoft.com/office/powerpoint/2010/main" val="1652085831"/>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5"/>
          <p:cNvSpPr>
            <a:spLocks noGrp="1" noChangeArrowheads="1"/>
          </p:cNvSpPr>
          <p:nvPr>
            <p:ph type="sldNum" sz="quarter" idx="4294967295"/>
          </p:nvPr>
        </p:nvSpPr>
        <p:spPr bwMode="auto">
          <a:xfrm>
            <a:off x="3927475" y="8769350"/>
            <a:ext cx="3005138" cy="461963"/>
          </a:xfrm>
          <a:prstGeom prst="rect">
            <a:avLst/>
          </a:prstGeo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382" tIns="46191" rIns="92382" bIns="46191"/>
          <a:lstStyle>
            <a:lvl1pPr>
              <a:defRPr sz="1200">
                <a:solidFill>
                  <a:schemeClr val="tx1"/>
                </a:solidFill>
                <a:latin typeface="Arial" charset="0"/>
                <a:ea typeface="MS PGothic" charset="-128"/>
              </a:defRPr>
            </a:lvl1pPr>
            <a:lvl2pPr marL="749300" indent="-287338">
              <a:defRPr sz="1200">
                <a:solidFill>
                  <a:schemeClr val="tx1"/>
                </a:solidFill>
                <a:latin typeface="Arial" charset="0"/>
                <a:ea typeface="MS PGothic" charset="-128"/>
              </a:defRPr>
            </a:lvl2pPr>
            <a:lvl3pPr marL="1154113" indent="-230188">
              <a:defRPr sz="1200">
                <a:solidFill>
                  <a:schemeClr val="tx1"/>
                </a:solidFill>
                <a:latin typeface="Arial" charset="0"/>
                <a:ea typeface="MS PGothic" charset="-128"/>
              </a:defRPr>
            </a:lvl3pPr>
            <a:lvl4pPr marL="1616075" indent="-230188">
              <a:defRPr sz="1200">
                <a:solidFill>
                  <a:schemeClr val="tx1"/>
                </a:solidFill>
                <a:latin typeface="Arial" charset="0"/>
                <a:ea typeface="MS PGothic" charset="-128"/>
              </a:defRPr>
            </a:lvl4pPr>
            <a:lvl5pPr marL="2078038" indent="-230188">
              <a:defRPr sz="1200">
                <a:solidFill>
                  <a:schemeClr val="tx1"/>
                </a:solidFill>
                <a:latin typeface="Arial" charset="0"/>
                <a:ea typeface="MS PGothic" charset="-128"/>
              </a:defRPr>
            </a:lvl5pPr>
            <a:lvl6pPr marL="2535238" indent="-230188" eaLnBrk="0" fontAlgn="base" hangingPunct="0">
              <a:spcBef>
                <a:spcPct val="0"/>
              </a:spcBef>
              <a:spcAft>
                <a:spcPct val="0"/>
              </a:spcAft>
              <a:defRPr sz="1200">
                <a:solidFill>
                  <a:schemeClr val="tx1"/>
                </a:solidFill>
                <a:latin typeface="Arial" charset="0"/>
                <a:ea typeface="MS PGothic" charset="-128"/>
              </a:defRPr>
            </a:lvl6pPr>
            <a:lvl7pPr marL="2992438" indent="-230188" eaLnBrk="0" fontAlgn="base" hangingPunct="0">
              <a:spcBef>
                <a:spcPct val="0"/>
              </a:spcBef>
              <a:spcAft>
                <a:spcPct val="0"/>
              </a:spcAft>
              <a:defRPr sz="1200">
                <a:solidFill>
                  <a:schemeClr val="tx1"/>
                </a:solidFill>
                <a:latin typeface="Arial" charset="0"/>
                <a:ea typeface="MS PGothic" charset="-128"/>
              </a:defRPr>
            </a:lvl7pPr>
            <a:lvl8pPr marL="3449638" indent="-230188" eaLnBrk="0" fontAlgn="base" hangingPunct="0">
              <a:spcBef>
                <a:spcPct val="0"/>
              </a:spcBef>
              <a:spcAft>
                <a:spcPct val="0"/>
              </a:spcAft>
              <a:defRPr sz="1200">
                <a:solidFill>
                  <a:schemeClr val="tx1"/>
                </a:solidFill>
                <a:latin typeface="Arial" charset="0"/>
                <a:ea typeface="MS PGothic" charset="-128"/>
              </a:defRPr>
            </a:lvl8pPr>
            <a:lvl9pPr marL="3906838" indent="-230188" eaLnBrk="0" fontAlgn="base" hangingPunct="0">
              <a:spcBef>
                <a:spcPct val="0"/>
              </a:spcBef>
              <a:spcAft>
                <a:spcPct val="0"/>
              </a:spcAft>
              <a:defRPr sz="1200">
                <a:solidFill>
                  <a:schemeClr val="tx1"/>
                </a:solidFill>
                <a:latin typeface="Arial" charset="0"/>
                <a:ea typeface="MS PGothic" charset="-128"/>
              </a:defRPr>
            </a:lvl9pPr>
          </a:lstStyle>
          <a:p>
            <a:pPr eaLnBrk="1" hangingPunct="1"/>
            <a:fld id="{2CDCD912-CB8C-7845-B0DF-58D65A95E04E}" type="slidenum">
              <a:rPr lang="en-US" altLang="en-US" sz="6500">
                <a:solidFill>
                  <a:srgbClr val="000000"/>
                </a:solidFill>
                <a:ea typeface="ヒラギノ角ゴ ProN W3" charset="-128"/>
              </a:rPr>
              <a:pPr eaLnBrk="1" hangingPunct="1"/>
              <a:t>48</a:t>
            </a:fld>
            <a:endParaRPr lang="en-US" altLang="en-US" sz="6500">
              <a:solidFill>
                <a:srgbClr val="000000"/>
              </a:solidFill>
              <a:ea typeface="ヒラギノ角ゴ ProN W3" charset="-128"/>
            </a:endParaRPr>
          </a:p>
        </p:txBody>
      </p:sp>
      <p:sp>
        <p:nvSpPr>
          <p:cNvPr id="80899" name="Rectangle 2"/>
          <p:cNvSpPr>
            <a:spLocks noGrp="1" noRot="1" noChangeAspect="1" noChangeArrowheads="1" noTextEdit="1"/>
          </p:cNvSpPr>
          <p:nvPr>
            <p:ph type="sldImg"/>
          </p:nvPr>
        </p:nvSpPr>
        <p:spPr>
          <a:xfrm>
            <a:off x="401638" y="698500"/>
            <a:ext cx="6130925" cy="3449638"/>
          </a:xfrm>
          <a:ln cap="flat"/>
        </p:spPr>
      </p:sp>
      <p:sp>
        <p:nvSpPr>
          <p:cNvPr id="2" name="Rectangle 3"/>
          <p:cNvSpPr>
            <a:spLocks noGrp="1" noChangeArrowheads="1"/>
          </p:cNvSpPr>
          <p:nvPr>
            <p:ph type="body" idx="1"/>
          </p:nvPr>
        </p:nvSpPr>
        <p:spPr>
          <a:ln/>
        </p:spPr>
        <p:txBody>
          <a:bodyPr/>
          <a:lstStyle/>
          <a:p>
            <a:pPr>
              <a:defRPr/>
            </a:pPr>
            <a:r>
              <a:rPr lang="en-US" dirty="0">
                <a:ea typeface="ＭＳ Ｐゴシック" charset="0"/>
                <a:cs typeface="+mn-cs"/>
              </a:rPr>
              <a:t>If a long cleanup, that’s a major drawback.</a:t>
            </a:r>
          </a:p>
        </p:txBody>
      </p:sp>
    </p:spTree>
    <p:extLst>
      <p:ext uri="{BB962C8B-B14F-4D97-AF65-F5344CB8AC3E}">
        <p14:creationId xmlns:p14="http://schemas.microsoft.com/office/powerpoint/2010/main" val="1087868947"/>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1.18</a:t>
            </a:r>
            <a:r>
              <a:rPr lang="en-US" baseline="0" dirty="0"/>
              <a:t> before this slide</a:t>
            </a:r>
            <a:endParaRPr lang="en-US" dirty="0"/>
          </a:p>
        </p:txBody>
      </p:sp>
      <p:sp>
        <p:nvSpPr>
          <p:cNvPr id="4" name="Slide Number Placeholder 3"/>
          <p:cNvSpPr>
            <a:spLocks noGrp="1"/>
          </p:cNvSpPr>
          <p:nvPr>
            <p:ph type="sldNum" sz="quarter" idx="10"/>
          </p:nvPr>
        </p:nvSpPr>
        <p:spPr/>
        <p:txBody>
          <a:bodyPr/>
          <a:lstStyle/>
          <a:p>
            <a:fld id="{AA2B018A-536A-4E95-B27E-3171BA8DAA5E}" type="slidenum">
              <a:rPr lang="en-US" smtClean="0"/>
              <a:pPr/>
              <a:t>49</a:t>
            </a:fld>
            <a:endParaRPr lang="en-US"/>
          </a:p>
        </p:txBody>
      </p:sp>
    </p:spTree>
    <p:extLst>
      <p:ext uri="{BB962C8B-B14F-4D97-AF65-F5344CB8AC3E}">
        <p14:creationId xmlns:p14="http://schemas.microsoft.com/office/powerpoint/2010/main" val="264026027"/>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5"/>
          <p:cNvSpPr>
            <a:spLocks noGrp="1" noChangeArrowheads="1"/>
          </p:cNvSpPr>
          <p:nvPr>
            <p:ph type="sldNum" sz="quarter" idx="4294967295"/>
          </p:nvPr>
        </p:nvSpPr>
        <p:spPr bwMode="auto">
          <a:xfrm>
            <a:off x="3927475" y="8769350"/>
            <a:ext cx="3005138" cy="461963"/>
          </a:xfrm>
          <a:prstGeom prst="rect">
            <a:avLst/>
          </a:prstGeo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382" tIns="46191" rIns="92382" bIns="46191"/>
          <a:lstStyle>
            <a:lvl1pPr>
              <a:defRPr sz="1200">
                <a:solidFill>
                  <a:schemeClr val="tx1"/>
                </a:solidFill>
                <a:latin typeface="Arial" charset="0"/>
                <a:ea typeface="MS PGothic" charset="-128"/>
              </a:defRPr>
            </a:lvl1pPr>
            <a:lvl2pPr marL="749300" indent="-287338">
              <a:defRPr sz="1200">
                <a:solidFill>
                  <a:schemeClr val="tx1"/>
                </a:solidFill>
                <a:latin typeface="Arial" charset="0"/>
                <a:ea typeface="MS PGothic" charset="-128"/>
              </a:defRPr>
            </a:lvl2pPr>
            <a:lvl3pPr marL="1154113" indent="-230188">
              <a:defRPr sz="1200">
                <a:solidFill>
                  <a:schemeClr val="tx1"/>
                </a:solidFill>
                <a:latin typeface="Arial" charset="0"/>
                <a:ea typeface="MS PGothic" charset="-128"/>
              </a:defRPr>
            </a:lvl3pPr>
            <a:lvl4pPr marL="1616075" indent="-230188">
              <a:defRPr sz="1200">
                <a:solidFill>
                  <a:schemeClr val="tx1"/>
                </a:solidFill>
                <a:latin typeface="Arial" charset="0"/>
                <a:ea typeface="MS PGothic" charset="-128"/>
              </a:defRPr>
            </a:lvl4pPr>
            <a:lvl5pPr marL="2078038" indent="-230188">
              <a:defRPr sz="1200">
                <a:solidFill>
                  <a:schemeClr val="tx1"/>
                </a:solidFill>
                <a:latin typeface="Arial" charset="0"/>
                <a:ea typeface="MS PGothic" charset="-128"/>
              </a:defRPr>
            </a:lvl5pPr>
            <a:lvl6pPr marL="2535238" indent="-230188" eaLnBrk="0" fontAlgn="base" hangingPunct="0">
              <a:spcBef>
                <a:spcPct val="0"/>
              </a:spcBef>
              <a:spcAft>
                <a:spcPct val="0"/>
              </a:spcAft>
              <a:defRPr sz="1200">
                <a:solidFill>
                  <a:schemeClr val="tx1"/>
                </a:solidFill>
                <a:latin typeface="Arial" charset="0"/>
                <a:ea typeface="MS PGothic" charset="-128"/>
              </a:defRPr>
            </a:lvl6pPr>
            <a:lvl7pPr marL="2992438" indent="-230188" eaLnBrk="0" fontAlgn="base" hangingPunct="0">
              <a:spcBef>
                <a:spcPct val="0"/>
              </a:spcBef>
              <a:spcAft>
                <a:spcPct val="0"/>
              </a:spcAft>
              <a:defRPr sz="1200">
                <a:solidFill>
                  <a:schemeClr val="tx1"/>
                </a:solidFill>
                <a:latin typeface="Arial" charset="0"/>
                <a:ea typeface="MS PGothic" charset="-128"/>
              </a:defRPr>
            </a:lvl7pPr>
            <a:lvl8pPr marL="3449638" indent="-230188" eaLnBrk="0" fontAlgn="base" hangingPunct="0">
              <a:spcBef>
                <a:spcPct val="0"/>
              </a:spcBef>
              <a:spcAft>
                <a:spcPct val="0"/>
              </a:spcAft>
              <a:defRPr sz="1200">
                <a:solidFill>
                  <a:schemeClr val="tx1"/>
                </a:solidFill>
                <a:latin typeface="Arial" charset="0"/>
                <a:ea typeface="MS PGothic" charset="-128"/>
              </a:defRPr>
            </a:lvl8pPr>
            <a:lvl9pPr marL="3906838" indent="-230188" eaLnBrk="0" fontAlgn="base" hangingPunct="0">
              <a:spcBef>
                <a:spcPct val="0"/>
              </a:spcBef>
              <a:spcAft>
                <a:spcPct val="0"/>
              </a:spcAft>
              <a:defRPr sz="1200">
                <a:solidFill>
                  <a:schemeClr val="tx1"/>
                </a:solidFill>
                <a:latin typeface="Arial" charset="0"/>
                <a:ea typeface="MS PGothic" charset="-128"/>
              </a:defRPr>
            </a:lvl9pPr>
          </a:lstStyle>
          <a:p>
            <a:pPr eaLnBrk="1" hangingPunct="1"/>
            <a:fld id="{E684EC9A-8E23-334D-AADD-63B39B61CEAD}" type="slidenum">
              <a:rPr lang="en-US" altLang="en-US" sz="6500">
                <a:solidFill>
                  <a:srgbClr val="000000"/>
                </a:solidFill>
                <a:ea typeface="ヒラギノ角ゴ ProN W3" charset="-128"/>
              </a:rPr>
              <a:pPr eaLnBrk="1" hangingPunct="1"/>
              <a:t>50</a:t>
            </a:fld>
            <a:endParaRPr lang="en-US" altLang="en-US" sz="6500">
              <a:solidFill>
                <a:srgbClr val="000000"/>
              </a:solidFill>
              <a:ea typeface="ヒラギノ角ゴ ProN W3" charset="-128"/>
            </a:endParaRPr>
          </a:p>
        </p:txBody>
      </p:sp>
      <p:sp>
        <p:nvSpPr>
          <p:cNvPr id="86019" name="Rectangle 2"/>
          <p:cNvSpPr>
            <a:spLocks noGrp="1" noRot="1" noChangeAspect="1" noChangeArrowheads="1" noTextEdit="1"/>
          </p:cNvSpPr>
          <p:nvPr>
            <p:ph type="sldImg"/>
          </p:nvPr>
        </p:nvSpPr>
        <p:spPr>
          <a:xfrm>
            <a:off x="401638" y="698500"/>
            <a:ext cx="6130925" cy="3449638"/>
          </a:xfrm>
          <a:ln cap="flat"/>
        </p:spPr>
      </p:sp>
      <p:sp>
        <p:nvSpPr>
          <p:cNvPr id="84995" name="Rectangle 3"/>
          <p:cNvSpPr>
            <a:spLocks noGrp="1" noChangeArrowheads="1"/>
          </p:cNvSpPr>
          <p:nvPr>
            <p:ph type="body" idx="1"/>
          </p:nvPr>
        </p:nvSpPr>
        <p:spPr>
          <a:ln/>
        </p:spPr>
        <p:txBody>
          <a:bodyPr/>
          <a:lstStyle/>
          <a:p>
            <a:pPr>
              <a:defRPr/>
            </a:pPr>
            <a:endParaRPr lang="en-US">
              <a:ea typeface="ＭＳ Ｐゴシック" charset="0"/>
              <a:cs typeface="+mn-cs"/>
            </a:endParaRPr>
          </a:p>
        </p:txBody>
      </p:sp>
    </p:spTree>
    <p:extLst>
      <p:ext uri="{BB962C8B-B14F-4D97-AF65-F5344CB8AC3E}">
        <p14:creationId xmlns:p14="http://schemas.microsoft.com/office/powerpoint/2010/main" val="22498188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sz="1200" kern="1200" dirty="0">
                <a:solidFill>
                  <a:schemeClr val="tx1"/>
                </a:solidFill>
                <a:latin typeface="Arial" charset="0"/>
                <a:ea typeface="ＭＳ Ｐゴシック" charset="0"/>
                <a:cs typeface="Arial" charset="0"/>
              </a:rPr>
              <a:t>We want correctness, concurrency and the ability for system recovery. Ideally, transactions satisfy</a:t>
            </a:r>
            <a:r>
              <a:rPr lang="en-US" sz="1200" kern="1200" baseline="0" dirty="0">
                <a:solidFill>
                  <a:schemeClr val="tx1"/>
                </a:solidFill>
                <a:latin typeface="Arial" charset="0"/>
                <a:ea typeface="ＭＳ Ｐゴシック" charset="0"/>
                <a:cs typeface="Arial" charset="0"/>
              </a:rPr>
              <a:t> the following four properties, which we call </a:t>
            </a:r>
            <a:r>
              <a:rPr lang="en-US" sz="1200" kern="1200" dirty="0">
                <a:solidFill>
                  <a:schemeClr val="tx1"/>
                </a:solidFill>
                <a:latin typeface="Arial" charset="0"/>
                <a:ea typeface="ＭＳ Ｐゴシック" charset="0"/>
                <a:cs typeface="Arial" charset="0"/>
              </a:rPr>
              <a:t>ACID.</a:t>
            </a:r>
          </a:p>
          <a:p>
            <a:pPr marL="171450" marR="0" indent="-171450" algn="l" defTabSz="914400" rtl="0" eaLnBrk="1" fontAlgn="base" latinLnBrk="0" hangingPunct="1">
              <a:lnSpc>
                <a:spcPct val="100000"/>
              </a:lnSpc>
              <a:spcBef>
                <a:spcPct val="30000"/>
              </a:spcBef>
              <a:spcAft>
                <a:spcPct val="0"/>
              </a:spcAft>
              <a:buClrTx/>
              <a:buSzTx/>
              <a:buFont typeface="Arial" panose="020B0604020202020204" pitchFamily="34" charset="0"/>
              <a:buChar char="•"/>
              <a:tabLst/>
              <a:defRPr/>
            </a:pPr>
            <a:r>
              <a:rPr lang="en-US" sz="1200" kern="1200" dirty="0">
                <a:solidFill>
                  <a:schemeClr val="tx1"/>
                </a:solidFill>
                <a:latin typeface="Arial" charset="0"/>
                <a:ea typeface="ＭＳ Ｐゴシック" charset="0"/>
                <a:cs typeface="Arial" charset="0"/>
              </a:rPr>
              <a:t>Atomicity</a:t>
            </a:r>
            <a:r>
              <a:rPr lang="en-US" sz="1200" kern="1200" baseline="0" dirty="0">
                <a:solidFill>
                  <a:schemeClr val="tx1"/>
                </a:solidFill>
                <a:latin typeface="Arial" charset="0"/>
                <a:ea typeface="ＭＳ Ｐゴシック" charset="0"/>
                <a:cs typeface="Arial" charset="0"/>
              </a:rPr>
              <a:t> guarantees that the transaction will execute as an indivisible sequence of actions. It cannot occur only partially, it will either happen or not happen at all. </a:t>
            </a:r>
          </a:p>
          <a:p>
            <a:pPr marL="171450" marR="0" lvl="0" indent="-171450" algn="l" defTabSz="914400" rtl="0" eaLnBrk="1" fontAlgn="base" latinLnBrk="0" hangingPunct="1">
              <a:lnSpc>
                <a:spcPct val="100000"/>
              </a:lnSpc>
              <a:spcBef>
                <a:spcPct val="30000"/>
              </a:spcBef>
              <a:spcAft>
                <a:spcPct val="0"/>
              </a:spcAft>
              <a:buClrTx/>
              <a:buSzTx/>
              <a:buFont typeface="Arial" panose="020B0604020202020204" pitchFamily="34" charset="0"/>
              <a:buChar char="•"/>
              <a:tabLst/>
              <a:defRPr/>
            </a:pPr>
            <a:r>
              <a:rPr lang="en-US" sz="1200" kern="1200" dirty="0">
                <a:solidFill>
                  <a:schemeClr val="tx1"/>
                </a:solidFill>
                <a:latin typeface="Arial" charset="0"/>
                <a:ea typeface="ＭＳ Ｐゴシック" charset="0"/>
                <a:cs typeface="Arial" charset="0"/>
              </a:rPr>
              <a:t>Consistency: guarantees that</a:t>
            </a:r>
            <a:r>
              <a:rPr lang="en-US" sz="1200" kern="1200" baseline="0" dirty="0">
                <a:solidFill>
                  <a:schemeClr val="tx1"/>
                </a:solidFill>
                <a:latin typeface="Arial" charset="0"/>
                <a:ea typeface="ＭＳ Ｐゴシック" charset="0"/>
                <a:cs typeface="Arial" charset="0"/>
              </a:rPr>
              <a:t> data must be valid according to all defined rules, including triggers, constraints, referential integrity, </a:t>
            </a:r>
            <a:r>
              <a:rPr lang="mr-IN" sz="1200" kern="1200" baseline="0" dirty="0">
                <a:solidFill>
                  <a:schemeClr val="tx1"/>
                </a:solidFill>
                <a:latin typeface="Arial" charset="0"/>
                <a:ea typeface="ＭＳ Ｐゴシック" charset="0"/>
                <a:cs typeface="Arial" charset="0"/>
              </a:rPr>
              <a:t>…</a:t>
            </a:r>
            <a:r>
              <a:rPr lang="en-US" sz="1200" kern="1200" baseline="0" dirty="0">
                <a:solidFill>
                  <a:schemeClr val="tx1"/>
                </a:solidFill>
                <a:latin typeface="Arial" charset="0"/>
                <a:ea typeface="ＭＳ Ｐゴシック" charset="0"/>
                <a:cs typeface="Arial" charset="0"/>
              </a:rPr>
              <a:t> </a:t>
            </a:r>
          </a:p>
          <a:p>
            <a:pPr marL="171450" marR="0" lvl="0" indent="-171450" algn="l" defTabSz="914400" rtl="0" eaLnBrk="1" fontAlgn="base" latinLnBrk="0" hangingPunct="1">
              <a:lnSpc>
                <a:spcPct val="100000"/>
              </a:lnSpc>
              <a:spcBef>
                <a:spcPct val="30000"/>
              </a:spcBef>
              <a:spcAft>
                <a:spcPct val="0"/>
              </a:spcAft>
              <a:buClrTx/>
              <a:buSzTx/>
              <a:buFont typeface="Arial" panose="020B0604020202020204" pitchFamily="34" charset="0"/>
              <a:buChar char="•"/>
              <a:tabLst/>
              <a:defRPr/>
            </a:pPr>
            <a:r>
              <a:rPr lang="en-US" sz="1200" kern="1200" baseline="0" dirty="0">
                <a:solidFill>
                  <a:schemeClr val="tx1"/>
                </a:solidFill>
                <a:latin typeface="Arial" charset="0"/>
                <a:ea typeface="ＭＳ Ｐゴシック" charset="0"/>
                <a:cs typeface="Arial" charset="0"/>
              </a:rPr>
              <a:t>Isolation: guarantees that transactions seem as if they are executed in isolation to one another, so there are no side-effects from concurrency. So, this notion is the one most related to concurrency control</a:t>
            </a:r>
          </a:p>
          <a:p>
            <a:pPr marL="171450" marR="0" lvl="0" indent="-171450" algn="l" defTabSz="914400" rtl="0" eaLnBrk="1" fontAlgn="base" latinLnBrk="0" hangingPunct="1">
              <a:lnSpc>
                <a:spcPct val="100000"/>
              </a:lnSpc>
              <a:spcBef>
                <a:spcPct val="30000"/>
              </a:spcBef>
              <a:spcAft>
                <a:spcPct val="0"/>
              </a:spcAft>
              <a:buClrTx/>
              <a:buSzTx/>
              <a:buFont typeface="Arial" panose="020B0604020202020204" pitchFamily="34" charset="0"/>
              <a:buChar char="•"/>
              <a:tabLst/>
              <a:defRPr/>
            </a:pPr>
            <a:r>
              <a:rPr lang="en-US" sz="1200" kern="1200" baseline="0" dirty="0">
                <a:solidFill>
                  <a:schemeClr val="tx1"/>
                </a:solidFill>
                <a:latin typeface="Arial" charset="0"/>
                <a:ea typeface="ＭＳ Ｐゴシック" charset="0"/>
                <a:cs typeface="Arial" charset="0"/>
              </a:rPr>
              <a:t>Durability: guarantees that once a transaction commits, its effects will persist. As an example, after the transaction commits, even if the system crashes, the updates survive.</a:t>
            </a:r>
            <a:endParaRPr lang="en-US" dirty="0"/>
          </a:p>
          <a:p>
            <a:pPr marL="171450" marR="0" indent="-171450" algn="l" defTabSz="914400" rtl="0" eaLnBrk="1" fontAlgn="base" latinLnBrk="0" hangingPunct="1">
              <a:lnSpc>
                <a:spcPct val="100000"/>
              </a:lnSpc>
              <a:spcBef>
                <a:spcPct val="30000"/>
              </a:spcBef>
              <a:spcAft>
                <a:spcPct val="0"/>
              </a:spcAft>
              <a:buClrTx/>
              <a:buSzTx/>
              <a:buFont typeface="Arial" panose="020B0604020202020204" pitchFamily="34" charset="0"/>
              <a:buChar char="•"/>
              <a:tabLst/>
              <a:defRPr/>
            </a:pPr>
            <a:endParaRPr lang="en-US" sz="1200" kern="1200" dirty="0">
              <a:solidFill>
                <a:schemeClr val="tx1"/>
              </a:solidFill>
              <a:latin typeface="Arial" charset="0"/>
              <a:ea typeface="ＭＳ Ｐゴシック" charset="0"/>
              <a:cs typeface="Arial" charset="0"/>
            </a:endParaRPr>
          </a:p>
        </p:txBody>
      </p:sp>
      <p:sp>
        <p:nvSpPr>
          <p:cNvPr id="4" name="Slide Number Placeholder 3"/>
          <p:cNvSpPr>
            <a:spLocks noGrp="1"/>
          </p:cNvSpPr>
          <p:nvPr>
            <p:ph type="sldNum" sz="quarter" idx="10"/>
          </p:nvPr>
        </p:nvSpPr>
        <p:spPr/>
        <p:txBody>
          <a:bodyPr/>
          <a:lstStyle/>
          <a:p>
            <a:fld id="{AA2B018A-536A-4E95-B27E-3171BA8DAA5E}" type="slidenum">
              <a:rPr lang="en-US" smtClean="0"/>
              <a:pPr/>
              <a:t>5</a:t>
            </a:fld>
            <a:endParaRPr lang="en-US"/>
          </a:p>
        </p:txBody>
      </p:sp>
    </p:spTree>
    <p:extLst>
      <p:ext uri="{BB962C8B-B14F-4D97-AF65-F5344CB8AC3E}">
        <p14:creationId xmlns:p14="http://schemas.microsoft.com/office/powerpoint/2010/main" val="332815696"/>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5"/>
          <p:cNvSpPr>
            <a:spLocks noGrp="1" noChangeArrowheads="1"/>
          </p:cNvSpPr>
          <p:nvPr>
            <p:ph type="sldNum" sz="quarter" idx="4294967295"/>
          </p:nvPr>
        </p:nvSpPr>
        <p:spPr bwMode="auto">
          <a:xfrm>
            <a:off x="3927475" y="8769350"/>
            <a:ext cx="3005138" cy="461963"/>
          </a:xfrm>
          <a:prstGeom prst="rect">
            <a:avLst/>
          </a:prstGeo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382" tIns="46191" rIns="92382" bIns="46191"/>
          <a:lstStyle>
            <a:lvl1pPr>
              <a:defRPr sz="1200">
                <a:solidFill>
                  <a:schemeClr val="tx1"/>
                </a:solidFill>
                <a:latin typeface="Arial" charset="0"/>
                <a:ea typeface="MS PGothic" charset="-128"/>
              </a:defRPr>
            </a:lvl1pPr>
            <a:lvl2pPr marL="749300" indent="-287338">
              <a:defRPr sz="1200">
                <a:solidFill>
                  <a:schemeClr val="tx1"/>
                </a:solidFill>
                <a:latin typeface="Arial" charset="0"/>
                <a:ea typeface="MS PGothic" charset="-128"/>
              </a:defRPr>
            </a:lvl2pPr>
            <a:lvl3pPr marL="1154113" indent="-230188">
              <a:defRPr sz="1200">
                <a:solidFill>
                  <a:schemeClr val="tx1"/>
                </a:solidFill>
                <a:latin typeface="Arial" charset="0"/>
                <a:ea typeface="MS PGothic" charset="-128"/>
              </a:defRPr>
            </a:lvl3pPr>
            <a:lvl4pPr marL="1616075" indent="-230188">
              <a:defRPr sz="1200">
                <a:solidFill>
                  <a:schemeClr val="tx1"/>
                </a:solidFill>
                <a:latin typeface="Arial" charset="0"/>
                <a:ea typeface="MS PGothic" charset="-128"/>
              </a:defRPr>
            </a:lvl4pPr>
            <a:lvl5pPr marL="2078038" indent="-230188">
              <a:defRPr sz="1200">
                <a:solidFill>
                  <a:schemeClr val="tx1"/>
                </a:solidFill>
                <a:latin typeface="Arial" charset="0"/>
                <a:ea typeface="MS PGothic" charset="-128"/>
              </a:defRPr>
            </a:lvl5pPr>
            <a:lvl6pPr marL="2535238" indent="-230188" eaLnBrk="0" fontAlgn="base" hangingPunct="0">
              <a:spcBef>
                <a:spcPct val="0"/>
              </a:spcBef>
              <a:spcAft>
                <a:spcPct val="0"/>
              </a:spcAft>
              <a:defRPr sz="1200">
                <a:solidFill>
                  <a:schemeClr val="tx1"/>
                </a:solidFill>
                <a:latin typeface="Arial" charset="0"/>
                <a:ea typeface="MS PGothic" charset="-128"/>
              </a:defRPr>
            </a:lvl6pPr>
            <a:lvl7pPr marL="2992438" indent="-230188" eaLnBrk="0" fontAlgn="base" hangingPunct="0">
              <a:spcBef>
                <a:spcPct val="0"/>
              </a:spcBef>
              <a:spcAft>
                <a:spcPct val="0"/>
              </a:spcAft>
              <a:defRPr sz="1200">
                <a:solidFill>
                  <a:schemeClr val="tx1"/>
                </a:solidFill>
                <a:latin typeface="Arial" charset="0"/>
                <a:ea typeface="MS PGothic" charset="-128"/>
              </a:defRPr>
            </a:lvl7pPr>
            <a:lvl8pPr marL="3449638" indent="-230188" eaLnBrk="0" fontAlgn="base" hangingPunct="0">
              <a:spcBef>
                <a:spcPct val="0"/>
              </a:spcBef>
              <a:spcAft>
                <a:spcPct val="0"/>
              </a:spcAft>
              <a:defRPr sz="1200">
                <a:solidFill>
                  <a:schemeClr val="tx1"/>
                </a:solidFill>
                <a:latin typeface="Arial" charset="0"/>
                <a:ea typeface="MS PGothic" charset="-128"/>
              </a:defRPr>
            </a:lvl8pPr>
            <a:lvl9pPr marL="3906838" indent="-230188" eaLnBrk="0" fontAlgn="base" hangingPunct="0">
              <a:spcBef>
                <a:spcPct val="0"/>
              </a:spcBef>
              <a:spcAft>
                <a:spcPct val="0"/>
              </a:spcAft>
              <a:defRPr sz="1200">
                <a:solidFill>
                  <a:schemeClr val="tx1"/>
                </a:solidFill>
                <a:latin typeface="Arial" charset="0"/>
                <a:ea typeface="MS PGothic" charset="-128"/>
              </a:defRPr>
            </a:lvl9pPr>
          </a:lstStyle>
          <a:p>
            <a:pPr eaLnBrk="1" hangingPunct="1"/>
            <a:fld id="{9B67C2A5-E850-D441-A0AF-E91793BDA23C}" type="slidenum">
              <a:rPr lang="en-US" altLang="en-US" sz="6500">
                <a:solidFill>
                  <a:srgbClr val="000000"/>
                </a:solidFill>
                <a:ea typeface="ヒラギノ角ゴ ProN W3" charset="-128"/>
              </a:rPr>
              <a:pPr eaLnBrk="1" hangingPunct="1"/>
              <a:t>51</a:t>
            </a:fld>
            <a:endParaRPr lang="en-US" altLang="en-US" sz="6500">
              <a:solidFill>
                <a:srgbClr val="000000"/>
              </a:solidFill>
              <a:ea typeface="ヒラギノ角ゴ ProN W3" charset="-128"/>
            </a:endParaRPr>
          </a:p>
        </p:txBody>
      </p:sp>
      <p:sp>
        <p:nvSpPr>
          <p:cNvPr id="88067" name="Rectangle 2"/>
          <p:cNvSpPr>
            <a:spLocks noGrp="1" noRot="1" noChangeAspect="1" noChangeArrowheads="1" noTextEdit="1"/>
          </p:cNvSpPr>
          <p:nvPr>
            <p:ph type="sldImg"/>
          </p:nvPr>
        </p:nvSpPr>
        <p:spPr>
          <a:xfrm>
            <a:off x="401638" y="698500"/>
            <a:ext cx="6130925" cy="3449638"/>
          </a:xfrm>
          <a:ln cap="flat"/>
        </p:spPr>
      </p:sp>
      <p:sp>
        <p:nvSpPr>
          <p:cNvPr id="87043" name="Rectangle 3"/>
          <p:cNvSpPr>
            <a:spLocks noGrp="1" noChangeArrowheads="1"/>
          </p:cNvSpPr>
          <p:nvPr>
            <p:ph type="body" idx="1"/>
          </p:nvPr>
        </p:nvSpPr>
        <p:spPr>
          <a:ln/>
        </p:spPr>
        <p:txBody>
          <a:bodyPr/>
          <a:lstStyle/>
          <a:p>
            <a:pPr>
              <a:defRPr/>
            </a:pPr>
            <a:r>
              <a:rPr lang="en-US" dirty="0">
                <a:ea typeface="ＭＳ Ｐゴシック" charset="0"/>
                <a:cs typeface="+mn-cs"/>
              </a:rPr>
              <a:t>If</a:t>
            </a:r>
            <a:r>
              <a:rPr lang="en-US" baseline="0" dirty="0">
                <a:ea typeface="ＭＳ Ｐゴシック" charset="0"/>
                <a:cs typeface="+mn-cs"/>
              </a:rPr>
              <a:t> T restarted with the same TS it </a:t>
            </a:r>
            <a:r>
              <a:rPr lang="en-US" altLang="en-US" dirty="0"/>
              <a:t>will fail again!  Contrast use of timestamps in 2PL for deadlock prevention.</a:t>
            </a:r>
          </a:p>
          <a:p>
            <a:pPr>
              <a:defRPr/>
            </a:pPr>
            <a:endParaRPr lang="en-US" dirty="0">
              <a:ea typeface="ＭＳ Ｐゴシック" charset="0"/>
              <a:cs typeface="+mn-cs"/>
            </a:endParaRPr>
          </a:p>
          <a:p>
            <a:pPr>
              <a:defRPr/>
            </a:pPr>
            <a:r>
              <a:rPr lang="en-US" dirty="0">
                <a:ea typeface="ＭＳ Ｐゴシック" charset="0"/>
                <a:cs typeface="+mn-cs"/>
              </a:rPr>
              <a:t>If you read a value whose is written after you started, it violates the ordering in time! So, you need to abort!</a:t>
            </a:r>
          </a:p>
        </p:txBody>
      </p:sp>
    </p:spTree>
    <p:extLst>
      <p:ext uri="{BB962C8B-B14F-4D97-AF65-F5344CB8AC3E}">
        <p14:creationId xmlns:p14="http://schemas.microsoft.com/office/powerpoint/2010/main" val="2656137317"/>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5"/>
          <p:cNvSpPr>
            <a:spLocks noGrp="1" noChangeArrowheads="1"/>
          </p:cNvSpPr>
          <p:nvPr>
            <p:ph type="sldNum" sz="quarter" idx="4294967295"/>
          </p:nvPr>
        </p:nvSpPr>
        <p:spPr bwMode="auto">
          <a:xfrm>
            <a:off x="3927475" y="8769350"/>
            <a:ext cx="3005138" cy="461963"/>
          </a:xfrm>
          <a:prstGeom prst="rect">
            <a:avLst/>
          </a:prstGeo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382" tIns="46191" rIns="92382" bIns="46191"/>
          <a:lstStyle>
            <a:lvl1pPr>
              <a:defRPr sz="1200">
                <a:solidFill>
                  <a:schemeClr val="tx1"/>
                </a:solidFill>
                <a:latin typeface="Arial" charset="0"/>
                <a:ea typeface="MS PGothic" charset="-128"/>
              </a:defRPr>
            </a:lvl1pPr>
            <a:lvl2pPr marL="749300" indent="-287338">
              <a:defRPr sz="1200">
                <a:solidFill>
                  <a:schemeClr val="tx1"/>
                </a:solidFill>
                <a:latin typeface="Arial" charset="0"/>
                <a:ea typeface="MS PGothic" charset="-128"/>
              </a:defRPr>
            </a:lvl2pPr>
            <a:lvl3pPr marL="1154113" indent="-230188">
              <a:defRPr sz="1200">
                <a:solidFill>
                  <a:schemeClr val="tx1"/>
                </a:solidFill>
                <a:latin typeface="Arial" charset="0"/>
                <a:ea typeface="MS PGothic" charset="-128"/>
              </a:defRPr>
            </a:lvl3pPr>
            <a:lvl4pPr marL="1616075" indent="-230188">
              <a:defRPr sz="1200">
                <a:solidFill>
                  <a:schemeClr val="tx1"/>
                </a:solidFill>
                <a:latin typeface="Arial" charset="0"/>
                <a:ea typeface="MS PGothic" charset="-128"/>
              </a:defRPr>
            </a:lvl4pPr>
            <a:lvl5pPr marL="2078038" indent="-230188">
              <a:defRPr sz="1200">
                <a:solidFill>
                  <a:schemeClr val="tx1"/>
                </a:solidFill>
                <a:latin typeface="Arial" charset="0"/>
                <a:ea typeface="MS PGothic" charset="-128"/>
              </a:defRPr>
            </a:lvl5pPr>
            <a:lvl6pPr marL="2535238" indent="-230188" eaLnBrk="0" fontAlgn="base" hangingPunct="0">
              <a:spcBef>
                <a:spcPct val="0"/>
              </a:spcBef>
              <a:spcAft>
                <a:spcPct val="0"/>
              </a:spcAft>
              <a:defRPr sz="1200">
                <a:solidFill>
                  <a:schemeClr val="tx1"/>
                </a:solidFill>
                <a:latin typeface="Arial" charset="0"/>
                <a:ea typeface="MS PGothic" charset="-128"/>
              </a:defRPr>
            </a:lvl6pPr>
            <a:lvl7pPr marL="2992438" indent="-230188" eaLnBrk="0" fontAlgn="base" hangingPunct="0">
              <a:spcBef>
                <a:spcPct val="0"/>
              </a:spcBef>
              <a:spcAft>
                <a:spcPct val="0"/>
              </a:spcAft>
              <a:defRPr sz="1200">
                <a:solidFill>
                  <a:schemeClr val="tx1"/>
                </a:solidFill>
                <a:latin typeface="Arial" charset="0"/>
                <a:ea typeface="MS PGothic" charset="-128"/>
              </a:defRPr>
            </a:lvl7pPr>
            <a:lvl8pPr marL="3449638" indent="-230188" eaLnBrk="0" fontAlgn="base" hangingPunct="0">
              <a:spcBef>
                <a:spcPct val="0"/>
              </a:spcBef>
              <a:spcAft>
                <a:spcPct val="0"/>
              </a:spcAft>
              <a:defRPr sz="1200">
                <a:solidFill>
                  <a:schemeClr val="tx1"/>
                </a:solidFill>
                <a:latin typeface="Arial" charset="0"/>
                <a:ea typeface="MS PGothic" charset="-128"/>
              </a:defRPr>
            </a:lvl8pPr>
            <a:lvl9pPr marL="3906838" indent="-230188" eaLnBrk="0" fontAlgn="base" hangingPunct="0">
              <a:spcBef>
                <a:spcPct val="0"/>
              </a:spcBef>
              <a:spcAft>
                <a:spcPct val="0"/>
              </a:spcAft>
              <a:defRPr sz="1200">
                <a:solidFill>
                  <a:schemeClr val="tx1"/>
                </a:solidFill>
                <a:latin typeface="Arial" charset="0"/>
                <a:ea typeface="MS PGothic" charset="-128"/>
              </a:defRPr>
            </a:lvl9pPr>
          </a:lstStyle>
          <a:p>
            <a:pPr eaLnBrk="1" hangingPunct="1"/>
            <a:fld id="{034DBB22-38B7-5C42-8A20-B9F911138114}" type="slidenum">
              <a:rPr lang="en-US" altLang="en-US" sz="6500">
                <a:solidFill>
                  <a:srgbClr val="000000"/>
                </a:solidFill>
                <a:ea typeface="ヒラギノ角ゴ ProN W3" charset="-128"/>
              </a:rPr>
              <a:pPr eaLnBrk="1" hangingPunct="1"/>
              <a:t>52</a:t>
            </a:fld>
            <a:endParaRPr lang="en-US" altLang="en-US" sz="6500">
              <a:solidFill>
                <a:srgbClr val="000000"/>
              </a:solidFill>
              <a:ea typeface="ヒラギノ角ゴ ProN W3" charset="-128"/>
            </a:endParaRPr>
          </a:p>
        </p:txBody>
      </p:sp>
      <p:sp>
        <p:nvSpPr>
          <p:cNvPr id="90115" name="Rectangle 2"/>
          <p:cNvSpPr>
            <a:spLocks noGrp="1" noRot="1" noChangeAspect="1" noChangeArrowheads="1" noTextEdit="1"/>
          </p:cNvSpPr>
          <p:nvPr>
            <p:ph type="sldImg"/>
          </p:nvPr>
        </p:nvSpPr>
        <p:spPr>
          <a:xfrm>
            <a:off x="401638" y="698500"/>
            <a:ext cx="6130925" cy="3449638"/>
          </a:xfrm>
          <a:ln cap="flat"/>
        </p:spPr>
      </p:sp>
      <p:sp>
        <p:nvSpPr>
          <p:cNvPr id="89091" name="Rectangle 3"/>
          <p:cNvSpPr>
            <a:spLocks noGrp="1" noChangeArrowheads="1"/>
          </p:cNvSpPr>
          <p:nvPr>
            <p:ph type="body" idx="1"/>
          </p:nvPr>
        </p:nvSpPr>
        <p:spPr>
          <a:ln/>
        </p:spPr>
        <p:txBody>
          <a:bodyPr/>
          <a:lstStyle/>
          <a:p>
            <a:pPr>
              <a:defRPr/>
            </a:pPr>
            <a:r>
              <a:rPr lang="en-US" dirty="0">
                <a:ea typeface="ＭＳ Ｐゴシック" charset="0"/>
                <a:cs typeface="+mn-cs"/>
              </a:rPr>
              <a:t>Thomas</a:t>
            </a:r>
            <a:r>
              <a:rPr lang="en-US" baseline="0" dirty="0">
                <a:ea typeface="ＭＳ Ｐゴシック" charset="0"/>
                <a:cs typeface="+mn-cs"/>
              </a:rPr>
              <a:t> write rule: </a:t>
            </a:r>
            <a:r>
              <a:rPr lang="en-US" altLang="en-US" dirty="0"/>
              <a:t>T</a:t>
            </a:r>
            <a:r>
              <a:rPr lang="ja-JP" altLang="en-US" dirty="0">
                <a:latin typeface="Arial" charset="0"/>
              </a:rPr>
              <a:t>’</a:t>
            </a:r>
            <a:r>
              <a:rPr lang="en-US" altLang="ja-JP" dirty="0"/>
              <a:t>s write is effectively followed by another write, with no intervening reads.</a:t>
            </a:r>
          </a:p>
          <a:p>
            <a:pPr>
              <a:defRPr/>
            </a:pPr>
            <a:endParaRPr lang="en-US" altLang="ja-JP" dirty="0"/>
          </a:p>
          <a:p>
            <a:pPr>
              <a:defRPr/>
            </a:pPr>
            <a:endParaRPr lang="en-US" dirty="0">
              <a:ea typeface="ＭＳ Ｐゴシック" charset="0"/>
              <a:cs typeface="+mn-cs"/>
            </a:endParaRPr>
          </a:p>
        </p:txBody>
      </p:sp>
    </p:spTree>
    <p:extLst>
      <p:ext uri="{BB962C8B-B14F-4D97-AF65-F5344CB8AC3E}">
        <p14:creationId xmlns:p14="http://schemas.microsoft.com/office/powerpoint/2010/main" val="2732446592"/>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5"/>
          <p:cNvSpPr>
            <a:spLocks noGrp="1" noChangeArrowheads="1"/>
          </p:cNvSpPr>
          <p:nvPr>
            <p:ph type="sldNum" sz="quarter" idx="4294967295"/>
          </p:nvPr>
        </p:nvSpPr>
        <p:spPr bwMode="auto">
          <a:xfrm>
            <a:off x="3927475" y="8769350"/>
            <a:ext cx="3005138" cy="461963"/>
          </a:xfrm>
          <a:prstGeom prst="rect">
            <a:avLst/>
          </a:prstGeo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382" tIns="46191" rIns="92382" bIns="46191"/>
          <a:lstStyle>
            <a:lvl1pPr>
              <a:defRPr sz="1200">
                <a:solidFill>
                  <a:schemeClr val="tx1"/>
                </a:solidFill>
                <a:latin typeface="Arial" charset="0"/>
                <a:ea typeface="MS PGothic" charset="-128"/>
              </a:defRPr>
            </a:lvl1pPr>
            <a:lvl2pPr marL="749300" indent="-287338">
              <a:defRPr sz="1200">
                <a:solidFill>
                  <a:schemeClr val="tx1"/>
                </a:solidFill>
                <a:latin typeface="Arial" charset="0"/>
                <a:ea typeface="MS PGothic" charset="-128"/>
              </a:defRPr>
            </a:lvl2pPr>
            <a:lvl3pPr marL="1154113" indent="-230188">
              <a:defRPr sz="1200">
                <a:solidFill>
                  <a:schemeClr val="tx1"/>
                </a:solidFill>
                <a:latin typeface="Arial" charset="0"/>
                <a:ea typeface="MS PGothic" charset="-128"/>
              </a:defRPr>
            </a:lvl3pPr>
            <a:lvl4pPr marL="1616075" indent="-230188">
              <a:defRPr sz="1200">
                <a:solidFill>
                  <a:schemeClr val="tx1"/>
                </a:solidFill>
                <a:latin typeface="Arial" charset="0"/>
                <a:ea typeface="MS PGothic" charset="-128"/>
              </a:defRPr>
            </a:lvl4pPr>
            <a:lvl5pPr marL="2078038" indent="-230188">
              <a:defRPr sz="1200">
                <a:solidFill>
                  <a:schemeClr val="tx1"/>
                </a:solidFill>
                <a:latin typeface="Arial" charset="0"/>
                <a:ea typeface="MS PGothic" charset="-128"/>
              </a:defRPr>
            </a:lvl5pPr>
            <a:lvl6pPr marL="2535238" indent="-230188" eaLnBrk="0" fontAlgn="base" hangingPunct="0">
              <a:spcBef>
                <a:spcPct val="0"/>
              </a:spcBef>
              <a:spcAft>
                <a:spcPct val="0"/>
              </a:spcAft>
              <a:defRPr sz="1200">
                <a:solidFill>
                  <a:schemeClr val="tx1"/>
                </a:solidFill>
                <a:latin typeface="Arial" charset="0"/>
                <a:ea typeface="MS PGothic" charset="-128"/>
              </a:defRPr>
            </a:lvl6pPr>
            <a:lvl7pPr marL="2992438" indent="-230188" eaLnBrk="0" fontAlgn="base" hangingPunct="0">
              <a:spcBef>
                <a:spcPct val="0"/>
              </a:spcBef>
              <a:spcAft>
                <a:spcPct val="0"/>
              </a:spcAft>
              <a:defRPr sz="1200">
                <a:solidFill>
                  <a:schemeClr val="tx1"/>
                </a:solidFill>
                <a:latin typeface="Arial" charset="0"/>
                <a:ea typeface="MS PGothic" charset="-128"/>
              </a:defRPr>
            </a:lvl7pPr>
            <a:lvl8pPr marL="3449638" indent="-230188" eaLnBrk="0" fontAlgn="base" hangingPunct="0">
              <a:spcBef>
                <a:spcPct val="0"/>
              </a:spcBef>
              <a:spcAft>
                <a:spcPct val="0"/>
              </a:spcAft>
              <a:defRPr sz="1200">
                <a:solidFill>
                  <a:schemeClr val="tx1"/>
                </a:solidFill>
                <a:latin typeface="Arial" charset="0"/>
                <a:ea typeface="MS PGothic" charset="-128"/>
              </a:defRPr>
            </a:lvl8pPr>
            <a:lvl9pPr marL="3906838" indent="-230188" eaLnBrk="0" fontAlgn="base" hangingPunct="0">
              <a:spcBef>
                <a:spcPct val="0"/>
              </a:spcBef>
              <a:spcAft>
                <a:spcPct val="0"/>
              </a:spcAft>
              <a:defRPr sz="1200">
                <a:solidFill>
                  <a:schemeClr val="tx1"/>
                </a:solidFill>
                <a:latin typeface="Arial" charset="0"/>
                <a:ea typeface="MS PGothic" charset="-128"/>
              </a:defRPr>
            </a:lvl9pPr>
          </a:lstStyle>
          <a:p>
            <a:pPr eaLnBrk="1" hangingPunct="1"/>
            <a:fld id="{034DBB22-38B7-5C42-8A20-B9F911138114}" type="slidenum">
              <a:rPr lang="en-US" altLang="en-US" sz="6500">
                <a:solidFill>
                  <a:srgbClr val="000000"/>
                </a:solidFill>
                <a:ea typeface="ヒラギノ角ゴ ProN W3" charset="-128"/>
              </a:rPr>
              <a:pPr eaLnBrk="1" hangingPunct="1"/>
              <a:t>53</a:t>
            </a:fld>
            <a:endParaRPr lang="en-US" altLang="en-US" sz="6500">
              <a:solidFill>
                <a:srgbClr val="000000"/>
              </a:solidFill>
              <a:ea typeface="ヒラギノ角ゴ ProN W3" charset="-128"/>
            </a:endParaRPr>
          </a:p>
        </p:txBody>
      </p:sp>
      <p:sp>
        <p:nvSpPr>
          <p:cNvPr id="90115" name="Rectangle 2"/>
          <p:cNvSpPr>
            <a:spLocks noGrp="1" noRot="1" noChangeAspect="1" noChangeArrowheads="1" noTextEdit="1"/>
          </p:cNvSpPr>
          <p:nvPr>
            <p:ph type="sldImg"/>
          </p:nvPr>
        </p:nvSpPr>
        <p:spPr>
          <a:xfrm>
            <a:off x="401638" y="698500"/>
            <a:ext cx="6130925" cy="3449638"/>
          </a:xfrm>
          <a:ln cap="flat"/>
        </p:spPr>
      </p:sp>
      <p:sp>
        <p:nvSpPr>
          <p:cNvPr id="89091" name="Rectangle 3"/>
          <p:cNvSpPr>
            <a:spLocks noGrp="1" noChangeArrowheads="1"/>
          </p:cNvSpPr>
          <p:nvPr>
            <p:ph type="body" idx="1"/>
          </p:nvPr>
        </p:nvSpPr>
        <p:spPr>
          <a:ln/>
        </p:spPr>
        <p:txBody>
          <a:bodyPr/>
          <a:lstStyle/>
          <a:p>
            <a:pPr>
              <a:defRPr/>
            </a:pPr>
            <a:endParaRPr lang="en-US" dirty="0">
              <a:ea typeface="ＭＳ Ｐゴシック" charset="0"/>
              <a:cs typeface="+mn-cs"/>
            </a:endParaRPr>
          </a:p>
        </p:txBody>
      </p:sp>
    </p:spTree>
    <p:extLst>
      <p:ext uri="{BB962C8B-B14F-4D97-AF65-F5344CB8AC3E}">
        <p14:creationId xmlns:p14="http://schemas.microsoft.com/office/powerpoint/2010/main" val="3365071695"/>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A2B018A-536A-4E95-B27E-3171BA8DAA5E}" type="slidenum">
              <a:rPr lang="en-US" smtClean="0"/>
              <a:pPr/>
              <a:t>54</a:t>
            </a:fld>
            <a:endParaRPr lang="en-US"/>
          </a:p>
        </p:txBody>
      </p:sp>
    </p:spTree>
    <p:extLst>
      <p:ext uri="{BB962C8B-B14F-4D97-AF65-F5344CB8AC3E}">
        <p14:creationId xmlns:p14="http://schemas.microsoft.com/office/powerpoint/2010/main" val="3568631813"/>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5"/>
          <p:cNvSpPr>
            <a:spLocks noGrp="1" noChangeArrowheads="1"/>
          </p:cNvSpPr>
          <p:nvPr>
            <p:ph type="sldNum" sz="quarter" idx="4294967295"/>
          </p:nvPr>
        </p:nvSpPr>
        <p:spPr bwMode="auto">
          <a:xfrm>
            <a:off x="3927475" y="8769350"/>
            <a:ext cx="3005138" cy="461963"/>
          </a:xfrm>
          <a:prstGeom prst="rect">
            <a:avLst/>
          </a:prstGeo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382" tIns="46191" rIns="92382" bIns="46191"/>
          <a:lstStyle>
            <a:lvl1pPr>
              <a:defRPr sz="1200">
                <a:solidFill>
                  <a:schemeClr val="tx1"/>
                </a:solidFill>
                <a:latin typeface="Arial" charset="0"/>
                <a:ea typeface="MS PGothic" charset="-128"/>
              </a:defRPr>
            </a:lvl1pPr>
            <a:lvl2pPr marL="749300" indent="-287338">
              <a:defRPr sz="1200">
                <a:solidFill>
                  <a:schemeClr val="tx1"/>
                </a:solidFill>
                <a:latin typeface="Arial" charset="0"/>
                <a:ea typeface="MS PGothic" charset="-128"/>
              </a:defRPr>
            </a:lvl2pPr>
            <a:lvl3pPr marL="1154113" indent="-230188">
              <a:defRPr sz="1200">
                <a:solidFill>
                  <a:schemeClr val="tx1"/>
                </a:solidFill>
                <a:latin typeface="Arial" charset="0"/>
                <a:ea typeface="MS PGothic" charset="-128"/>
              </a:defRPr>
            </a:lvl3pPr>
            <a:lvl4pPr marL="1616075" indent="-230188">
              <a:defRPr sz="1200">
                <a:solidFill>
                  <a:schemeClr val="tx1"/>
                </a:solidFill>
                <a:latin typeface="Arial" charset="0"/>
                <a:ea typeface="MS PGothic" charset="-128"/>
              </a:defRPr>
            </a:lvl4pPr>
            <a:lvl5pPr marL="2078038" indent="-230188">
              <a:defRPr sz="1200">
                <a:solidFill>
                  <a:schemeClr val="tx1"/>
                </a:solidFill>
                <a:latin typeface="Arial" charset="0"/>
                <a:ea typeface="MS PGothic" charset="-128"/>
              </a:defRPr>
            </a:lvl5pPr>
            <a:lvl6pPr marL="2535238" indent="-230188" eaLnBrk="0" fontAlgn="base" hangingPunct="0">
              <a:spcBef>
                <a:spcPct val="0"/>
              </a:spcBef>
              <a:spcAft>
                <a:spcPct val="0"/>
              </a:spcAft>
              <a:defRPr sz="1200">
                <a:solidFill>
                  <a:schemeClr val="tx1"/>
                </a:solidFill>
                <a:latin typeface="Arial" charset="0"/>
                <a:ea typeface="MS PGothic" charset="-128"/>
              </a:defRPr>
            </a:lvl6pPr>
            <a:lvl7pPr marL="2992438" indent="-230188" eaLnBrk="0" fontAlgn="base" hangingPunct="0">
              <a:spcBef>
                <a:spcPct val="0"/>
              </a:spcBef>
              <a:spcAft>
                <a:spcPct val="0"/>
              </a:spcAft>
              <a:defRPr sz="1200">
                <a:solidFill>
                  <a:schemeClr val="tx1"/>
                </a:solidFill>
                <a:latin typeface="Arial" charset="0"/>
                <a:ea typeface="MS PGothic" charset="-128"/>
              </a:defRPr>
            </a:lvl7pPr>
            <a:lvl8pPr marL="3449638" indent="-230188" eaLnBrk="0" fontAlgn="base" hangingPunct="0">
              <a:spcBef>
                <a:spcPct val="0"/>
              </a:spcBef>
              <a:spcAft>
                <a:spcPct val="0"/>
              </a:spcAft>
              <a:defRPr sz="1200">
                <a:solidFill>
                  <a:schemeClr val="tx1"/>
                </a:solidFill>
                <a:latin typeface="Arial" charset="0"/>
                <a:ea typeface="MS PGothic" charset="-128"/>
              </a:defRPr>
            </a:lvl8pPr>
            <a:lvl9pPr marL="3906838" indent="-230188" eaLnBrk="0" fontAlgn="base" hangingPunct="0">
              <a:spcBef>
                <a:spcPct val="0"/>
              </a:spcBef>
              <a:spcAft>
                <a:spcPct val="0"/>
              </a:spcAft>
              <a:defRPr sz="1200">
                <a:solidFill>
                  <a:schemeClr val="tx1"/>
                </a:solidFill>
                <a:latin typeface="Arial" charset="0"/>
                <a:ea typeface="MS PGothic" charset="-128"/>
              </a:defRPr>
            </a:lvl9pPr>
          </a:lstStyle>
          <a:p>
            <a:pPr eaLnBrk="1" hangingPunct="1"/>
            <a:fld id="{9D5C7A19-B861-E34E-8599-D99A59C97BAD}" type="slidenum">
              <a:rPr lang="en-US" altLang="en-US" sz="6500">
                <a:solidFill>
                  <a:srgbClr val="000000"/>
                </a:solidFill>
                <a:ea typeface="ヒラギノ角ゴ ProN W3" charset="-128"/>
              </a:rPr>
              <a:pPr eaLnBrk="1" hangingPunct="1"/>
              <a:t>55</a:t>
            </a:fld>
            <a:endParaRPr lang="en-US" altLang="en-US" sz="6500">
              <a:solidFill>
                <a:srgbClr val="000000"/>
              </a:solidFill>
              <a:ea typeface="ヒラギノ角ゴ ProN W3" charset="-128"/>
            </a:endParaRPr>
          </a:p>
        </p:txBody>
      </p:sp>
      <p:sp>
        <p:nvSpPr>
          <p:cNvPr id="101379" name="Rectangle 2"/>
          <p:cNvSpPr>
            <a:spLocks noGrp="1" noRot="1" noChangeAspect="1" noChangeArrowheads="1" noTextEdit="1"/>
          </p:cNvSpPr>
          <p:nvPr>
            <p:ph type="sldImg"/>
          </p:nvPr>
        </p:nvSpPr>
        <p:spPr>
          <a:xfrm>
            <a:off x="401638" y="698500"/>
            <a:ext cx="6130925" cy="3449638"/>
          </a:xfrm>
          <a:ln cap="flat"/>
        </p:spPr>
      </p:sp>
      <p:sp>
        <p:nvSpPr>
          <p:cNvPr id="93187" name="Rectangle 3"/>
          <p:cNvSpPr>
            <a:spLocks noGrp="1" noChangeArrowheads="1"/>
          </p:cNvSpPr>
          <p:nvPr>
            <p:ph type="body" idx="1"/>
          </p:nvPr>
        </p:nvSpPr>
        <p:spPr>
          <a:ln/>
        </p:spPr>
        <p:txBody>
          <a:bodyPr/>
          <a:lstStyle/>
          <a:p>
            <a:pPr>
              <a:defRPr/>
            </a:pPr>
            <a:r>
              <a:rPr lang="en-US" dirty="0">
                <a:ea typeface="ＭＳ Ｐゴシック" charset="0"/>
                <a:cs typeface="+mn-cs"/>
              </a:rPr>
              <a:t>OCC: you want to read but </a:t>
            </a:r>
            <a:r>
              <a:rPr lang="en-US" dirty="0" err="1">
                <a:ea typeface="ＭＳ Ｐゴシック" charset="0"/>
                <a:cs typeface="+mn-cs"/>
              </a:rPr>
              <a:t>readset</a:t>
            </a:r>
            <a:r>
              <a:rPr lang="en-US" dirty="0">
                <a:ea typeface="ＭＳ Ｐゴシック" charset="0"/>
                <a:cs typeface="+mn-cs"/>
              </a:rPr>
              <a:t> intersects with the </a:t>
            </a:r>
            <a:r>
              <a:rPr lang="en-US" dirty="0" err="1">
                <a:ea typeface="ＭＳ Ｐゴシック" charset="0"/>
                <a:cs typeface="+mn-cs"/>
              </a:rPr>
              <a:t>writeset</a:t>
            </a:r>
            <a:endParaRPr lang="en-US" dirty="0">
              <a:ea typeface="ＭＳ Ｐゴシック" charset="0"/>
              <a:cs typeface="+mn-cs"/>
            </a:endParaRPr>
          </a:p>
          <a:p>
            <a:pPr>
              <a:defRPr/>
            </a:pPr>
            <a:r>
              <a:rPr lang="en-US" dirty="0">
                <a:ea typeface="ＭＳ Ｐゴシック" charset="0"/>
                <a:cs typeface="+mn-cs"/>
              </a:rPr>
              <a:t>Timestep-based  CC: you want to read it, but WTO is less than RTO, so you need to abort and  restart.</a:t>
            </a:r>
          </a:p>
          <a:p>
            <a:pPr>
              <a:defRPr/>
            </a:pPr>
            <a:r>
              <a:rPr lang="en-US" dirty="0">
                <a:ea typeface="ＭＳ Ｐゴシック" charset="0"/>
                <a:cs typeface="+mn-cs"/>
              </a:rPr>
              <a:t>… </a:t>
            </a:r>
            <a:r>
              <a:rPr lang="en-US" dirty="0">
                <a:ea typeface="ＭＳ Ｐゴシック" charset="0"/>
                <a:cs typeface="+mn-cs"/>
                <a:sym typeface="Wingdings" pitchFamily="2" charset="2"/>
              </a:rPr>
              <a:t> Bad for readings. Readings should be able to just move forward. Especially read-only transactions…</a:t>
            </a:r>
            <a:endParaRPr lang="en-US" dirty="0">
              <a:ea typeface="ＭＳ Ｐゴシック" charset="0"/>
              <a:cs typeface="+mn-cs"/>
            </a:endParaRPr>
          </a:p>
        </p:txBody>
      </p:sp>
    </p:spTree>
    <p:extLst>
      <p:ext uri="{BB962C8B-B14F-4D97-AF65-F5344CB8AC3E}">
        <p14:creationId xmlns:p14="http://schemas.microsoft.com/office/powerpoint/2010/main" val="3774111790"/>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5"/>
          <p:cNvSpPr>
            <a:spLocks noGrp="1" noChangeArrowheads="1"/>
          </p:cNvSpPr>
          <p:nvPr>
            <p:ph type="sldNum" sz="quarter" idx="4294967295"/>
          </p:nvPr>
        </p:nvSpPr>
        <p:spPr bwMode="auto">
          <a:xfrm>
            <a:off x="3927475" y="8769350"/>
            <a:ext cx="3005138" cy="461963"/>
          </a:xfrm>
          <a:prstGeom prst="rect">
            <a:avLst/>
          </a:prstGeo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382" tIns="46191" rIns="92382" bIns="46191"/>
          <a:lstStyle>
            <a:lvl1pPr>
              <a:defRPr sz="1200">
                <a:solidFill>
                  <a:schemeClr val="tx1"/>
                </a:solidFill>
                <a:latin typeface="Arial" charset="0"/>
                <a:ea typeface="MS PGothic" charset="-128"/>
              </a:defRPr>
            </a:lvl1pPr>
            <a:lvl2pPr marL="749300" indent="-287338">
              <a:defRPr sz="1200">
                <a:solidFill>
                  <a:schemeClr val="tx1"/>
                </a:solidFill>
                <a:latin typeface="Arial" charset="0"/>
                <a:ea typeface="MS PGothic" charset="-128"/>
              </a:defRPr>
            </a:lvl2pPr>
            <a:lvl3pPr marL="1154113" indent="-230188">
              <a:defRPr sz="1200">
                <a:solidFill>
                  <a:schemeClr val="tx1"/>
                </a:solidFill>
                <a:latin typeface="Arial" charset="0"/>
                <a:ea typeface="MS PGothic" charset="-128"/>
              </a:defRPr>
            </a:lvl3pPr>
            <a:lvl4pPr marL="1616075" indent="-230188">
              <a:defRPr sz="1200">
                <a:solidFill>
                  <a:schemeClr val="tx1"/>
                </a:solidFill>
                <a:latin typeface="Arial" charset="0"/>
                <a:ea typeface="MS PGothic" charset="-128"/>
              </a:defRPr>
            </a:lvl4pPr>
            <a:lvl5pPr marL="2078038" indent="-230188">
              <a:defRPr sz="1200">
                <a:solidFill>
                  <a:schemeClr val="tx1"/>
                </a:solidFill>
                <a:latin typeface="Arial" charset="0"/>
                <a:ea typeface="MS PGothic" charset="-128"/>
              </a:defRPr>
            </a:lvl5pPr>
            <a:lvl6pPr marL="2535238" indent="-230188" eaLnBrk="0" fontAlgn="base" hangingPunct="0">
              <a:spcBef>
                <a:spcPct val="0"/>
              </a:spcBef>
              <a:spcAft>
                <a:spcPct val="0"/>
              </a:spcAft>
              <a:defRPr sz="1200">
                <a:solidFill>
                  <a:schemeClr val="tx1"/>
                </a:solidFill>
                <a:latin typeface="Arial" charset="0"/>
                <a:ea typeface="MS PGothic" charset="-128"/>
              </a:defRPr>
            </a:lvl6pPr>
            <a:lvl7pPr marL="2992438" indent="-230188" eaLnBrk="0" fontAlgn="base" hangingPunct="0">
              <a:spcBef>
                <a:spcPct val="0"/>
              </a:spcBef>
              <a:spcAft>
                <a:spcPct val="0"/>
              </a:spcAft>
              <a:defRPr sz="1200">
                <a:solidFill>
                  <a:schemeClr val="tx1"/>
                </a:solidFill>
                <a:latin typeface="Arial" charset="0"/>
                <a:ea typeface="MS PGothic" charset="-128"/>
              </a:defRPr>
            </a:lvl7pPr>
            <a:lvl8pPr marL="3449638" indent="-230188" eaLnBrk="0" fontAlgn="base" hangingPunct="0">
              <a:spcBef>
                <a:spcPct val="0"/>
              </a:spcBef>
              <a:spcAft>
                <a:spcPct val="0"/>
              </a:spcAft>
              <a:defRPr sz="1200">
                <a:solidFill>
                  <a:schemeClr val="tx1"/>
                </a:solidFill>
                <a:latin typeface="Arial" charset="0"/>
                <a:ea typeface="MS PGothic" charset="-128"/>
              </a:defRPr>
            </a:lvl8pPr>
            <a:lvl9pPr marL="3906838" indent="-230188" eaLnBrk="0" fontAlgn="base" hangingPunct="0">
              <a:spcBef>
                <a:spcPct val="0"/>
              </a:spcBef>
              <a:spcAft>
                <a:spcPct val="0"/>
              </a:spcAft>
              <a:defRPr sz="1200">
                <a:solidFill>
                  <a:schemeClr val="tx1"/>
                </a:solidFill>
                <a:latin typeface="Arial" charset="0"/>
                <a:ea typeface="MS PGothic" charset="-128"/>
              </a:defRPr>
            </a:lvl9pPr>
          </a:lstStyle>
          <a:p>
            <a:pPr eaLnBrk="1" hangingPunct="1"/>
            <a:fld id="{9D5C7A19-B861-E34E-8599-D99A59C97BAD}" type="slidenum">
              <a:rPr lang="en-US" altLang="en-US" sz="6500">
                <a:solidFill>
                  <a:srgbClr val="000000"/>
                </a:solidFill>
                <a:ea typeface="ヒラギノ角ゴ ProN W3" charset="-128"/>
              </a:rPr>
              <a:pPr eaLnBrk="1" hangingPunct="1"/>
              <a:t>56</a:t>
            </a:fld>
            <a:endParaRPr lang="en-US" altLang="en-US" sz="6500">
              <a:solidFill>
                <a:srgbClr val="000000"/>
              </a:solidFill>
              <a:ea typeface="ヒラギノ角ゴ ProN W3" charset="-128"/>
            </a:endParaRPr>
          </a:p>
        </p:txBody>
      </p:sp>
      <p:sp>
        <p:nvSpPr>
          <p:cNvPr id="101379" name="Rectangle 2"/>
          <p:cNvSpPr>
            <a:spLocks noGrp="1" noRot="1" noChangeAspect="1" noChangeArrowheads="1" noTextEdit="1"/>
          </p:cNvSpPr>
          <p:nvPr>
            <p:ph type="sldImg"/>
          </p:nvPr>
        </p:nvSpPr>
        <p:spPr>
          <a:xfrm>
            <a:off x="401638" y="698500"/>
            <a:ext cx="6130925" cy="3449638"/>
          </a:xfrm>
          <a:ln cap="flat"/>
        </p:spPr>
      </p:sp>
      <p:sp>
        <p:nvSpPr>
          <p:cNvPr id="93187" name="Rectangle 3"/>
          <p:cNvSpPr>
            <a:spLocks noGrp="1" noChangeArrowheads="1"/>
          </p:cNvSpPr>
          <p:nvPr>
            <p:ph type="body" idx="1"/>
          </p:nvPr>
        </p:nvSpPr>
        <p:spPr>
          <a:ln/>
        </p:spPr>
        <p:txBody>
          <a:bodyPr/>
          <a:lstStyle/>
          <a:p>
            <a:pPr>
              <a:defRPr/>
            </a:pPr>
            <a:endParaRPr lang="en-US" dirty="0">
              <a:ea typeface="ＭＳ Ｐゴシック" charset="0"/>
              <a:cs typeface="+mn-cs"/>
            </a:endParaRPr>
          </a:p>
        </p:txBody>
      </p:sp>
    </p:spTree>
    <p:extLst>
      <p:ext uri="{BB962C8B-B14F-4D97-AF65-F5344CB8AC3E}">
        <p14:creationId xmlns:p14="http://schemas.microsoft.com/office/powerpoint/2010/main" val="3596154940"/>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5"/>
          <p:cNvSpPr>
            <a:spLocks noGrp="1" noChangeArrowheads="1"/>
          </p:cNvSpPr>
          <p:nvPr>
            <p:ph type="sldNum" sz="quarter" idx="4294967295"/>
          </p:nvPr>
        </p:nvSpPr>
        <p:spPr bwMode="auto">
          <a:xfrm>
            <a:off x="3927475" y="8769350"/>
            <a:ext cx="3005138" cy="461963"/>
          </a:xfrm>
          <a:prstGeom prst="rect">
            <a:avLst/>
          </a:prstGeo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382" tIns="46191" rIns="92382" bIns="46191"/>
          <a:lstStyle>
            <a:lvl1pPr>
              <a:defRPr sz="1200">
                <a:solidFill>
                  <a:schemeClr val="tx1"/>
                </a:solidFill>
                <a:latin typeface="Arial" charset="0"/>
                <a:ea typeface="MS PGothic" charset="-128"/>
              </a:defRPr>
            </a:lvl1pPr>
            <a:lvl2pPr marL="749300" indent="-287338">
              <a:defRPr sz="1200">
                <a:solidFill>
                  <a:schemeClr val="tx1"/>
                </a:solidFill>
                <a:latin typeface="Arial" charset="0"/>
                <a:ea typeface="MS PGothic" charset="-128"/>
              </a:defRPr>
            </a:lvl2pPr>
            <a:lvl3pPr marL="1154113" indent="-230188">
              <a:defRPr sz="1200">
                <a:solidFill>
                  <a:schemeClr val="tx1"/>
                </a:solidFill>
                <a:latin typeface="Arial" charset="0"/>
                <a:ea typeface="MS PGothic" charset="-128"/>
              </a:defRPr>
            </a:lvl3pPr>
            <a:lvl4pPr marL="1616075" indent="-230188">
              <a:defRPr sz="1200">
                <a:solidFill>
                  <a:schemeClr val="tx1"/>
                </a:solidFill>
                <a:latin typeface="Arial" charset="0"/>
                <a:ea typeface="MS PGothic" charset="-128"/>
              </a:defRPr>
            </a:lvl4pPr>
            <a:lvl5pPr marL="2078038" indent="-230188">
              <a:defRPr sz="1200">
                <a:solidFill>
                  <a:schemeClr val="tx1"/>
                </a:solidFill>
                <a:latin typeface="Arial" charset="0"/>
                <a:ea typeface="MS PGothic" charset="-128"/>
              </a:defRPr>
            </a:lvl5pPr>
            <a:lvl6pPr marL="2535238" indent="-230188" eaLnBrk="0" fontAlgn="base" hangingPunct="0">
              <a:spcBef>
                <a:spcPct val="0"/>
              </a:spcBef>
              <a:spcAft>
                <a:spcPct val="0"/>
              </a:spcAft>
              <a:defRPr sz="1200">
                <a:solidFill>
                  <a:schemeClr val="tx1"/>
                </a:solidFill>
                <a:latin typeface="Arial" charset="0"/>
                <a:ea typeface="MS PGothic" charset="-128"/>
              </a:defRPr>
            </a:lvl6pPr>
            <a:lvl7pPr marL="2992438" indent="-230188" eaLnBrk="0" fontAlgn="base" hangingPunct="0">
              <a:spcBef>
                <a:spcPct val="0"/>
              </a:spcBef>
              <a:spcAft>
                <a:spcPct val="0"/>
              </a:spcAft>
              <a:defRPr sz="1200">
                <a:solidFill>
                  <a:schemeClr val="tx1"/>
                </a:solidFill>
                <a:latin typeface="Arial" charset="0"/>
                <a:ea typeface="MS PGothic" charset="-128"/>
              </a:defRPr>
            </a:lvl7pPr>
            <a:lvl8pPr marL="3449638" indent="-230188" eaLnBrk="0" fontAlgn="base" hangingPunct="0">
              <a:spcBef>
                <a:spcPct val="0"/>
              </a:spcBef>
              <a:spcAft>
                <a:spcPct val="0"/>
              </a:spcAft>
              <a:defRPr sz="1200">
                <a:solidFill>
                  <a:schemeClr val="tx1"/>
                </a:solidFill>
                <a:latin typeface="Arial" charset="0"/>
                <a:ea typeface="MS PGothic" charset="-128"/>
              </a:defRPr>
            </a:lvl8pPr>
            <a:lvl9pPr marL="3906838" indent="-230188" eaLnBrk="0" fontAlgn="base" hangingPunct="0">
              <a:spcBef>
                <a:spcPct val="0"/>
              </a:spcBef>
              <a:spcAft>
                <a:spcPct val="0"/>
              </a:spcAft>
              <a:defRPr sz="1200">
                <a:solidFill>
                  <a:schemeClr val="tx1"/>
                </a:solidFill>
                <a:latin typeface="Arial" charset="0"/>
                <a:ea typeface="MS PGothic" charset="-128"/>
              </a:defRPr>
            </a:lvl9pPr>
          </a:lstStyle>
          <a:p>
            <a:pPr eaLnBrk="1" hangingPunct="1"/>
            <a:fld id="{3510FECA-E701-7C43-97DB-35181F9B5808}" type="slidenum">
              <a:rPr lang="en-US" altLang="en-US" sz="6500">
                <a:solidFill>
                  <a:srgbClr val="000000"/>
                </a:solidFill>
                <a:ea typeface="ヒラギノ角ゴ ProN W3" charset="-128"/>
              </a:rPr>
              <a:pPr eaLnBrk="1" hangingPunct="1"/>
              <a:t>57</a:t>
            </a:fld>
            <a:endParaRPr lang="en-US" altLang="en-US" sz="6500">
              <a:solidFill>
                <a:srgbClr val="000000"/>
              </a:solidFill>
              <a:ea typeface="ヒラギノ角ゴ ProN W3" charset="-128"/>
            </a:endParaRPr>
          </a:p>
        </p:txBody>
      </p:sp>
      <p:sp>
        <p:nvSpPr>
          <p:cNvPr id="103427" name="Rectangle 2"/>
          <p:cNvSpPr>
            <a:spLocks noGrp="1" noRot="1" noChangeAspect="1" noChangeArrowheads="1" noTextEdit="1"/>
          </p:cNvSpPr>
          <p:nvPr>
            <p:ph type="sldImg"/>
          </p:nvPr>
        </p:nvSpPr>
        <p:spPr>
          <a:xfrm>
            <a:off x="401638" y="698500"/>
            <a:ext cx="6130925" cy="3449638"/>
          </a:xfrm>
          <a:ln cap="flat"/>
        </p:spPr>
      </p:sp>
      <p:sp>
        <p:nvSpPr>
          <p:cNvPr id="95235" name="Rectangle 3"/>
          <p:cNvSpPr>
            <a:spLocks noGrp="1" noChangeArrowheads="1"/>
          </p:cNvSpPr>
          <p:nvPr>
            <p:ph type="body" idx="1"/>
          </p:nvPr>
        </p:nvSpPr>
        <p:spPr>
          <a:ln/>
        </p:spPr>
        <p:txBody>
          <a:bodyPr/>
          <a:lstStyle/>
          <a:p>
            <a:pPr>
              <a:defRPr/>
            </a:pPr>
            <a:r>
              <a:rPr lang="en-US" dirty="0">
                <a:ea typeface="ＭＳ Ｐゴシック" charset="0"/>
                <a:cs typeface="+mn-cs"/>
              </a:rPr>
              <a:t>MVCC uses timestamps (TS), and incrementing transaction IDs, to achieve transactional consistency. </a:t>
            </a:r>
            <a:br>
              <a:rPr lang="en-US" dirty="0">
                <a:ea typeface="ＭＳ Ｐゴシック" charset="0"/>
                <a:cs typeface="+mn-cs"/>
              </a:rPr>
            </a:br>
            <a:endParaRPr lang="en-US" dirty="0">
              <a:ea typeface="ＭＳ Ｐゴシック" charset="0"/>
              <a:cs typeface="+mn-cs"/>
            </a:endParaRPr>
          </a:p>
          <a:p>
            <a:pPr>
              <a:defRPr/>
            </a:pPr>
            <a:r>
              <a:rPr lang="en-US" b="1" dirty="0">
                <a:ea typeface="ＭＳ Ｐゴシック" charset="0"/>
                <a:cs typeface="+mn-cs"/>
              </a:rPr>
              <a:t>READS</a:t>
            </a:r>
          </a:p>
          <a:p>
            <a:pPr>
              <a:defRPr/>
            </a:pPr>
            <a:r>
              <a:rPr lang="en-US" b="1" dirty="0">
                <a:ea typeface="ＭＳ Ｐゴシック" charset="0"/>
                <a:cs typeface="+mn-cs"/>
              </a:rPr>
              <a:t>--------</a:t>
            </a:r>
            <a:br>
              <a:rPr lang="en-US" dirty="0">
                <a:ea typeface="ＭＳ Ｐゴシック" charset="0"/>
                <a:cs typeface="+mn-cs"/>
              </a:rPr>
            </a:br>
            <a:r>
              <a:rPr lang="en-US" dirty="0">
                <a:ea typeface="ＭＳ Ｐゴシック" charset="0"/>
                <a:cs typeface="+mn-cs"/>
              </a:rPr>
              <a:t>MVCC ensures a transaction (T) never has to wait to Read a database object (P) by maintaining several versions of the object. </a:t>
            </a:r>
          </a:p>
          <a:p>
            <a:pPr>
              <a:defRPr/>
            </a:pPr>
            <a:r>
              <a:rPr lang="en-US" dirty="0">
                <a:ea typeface="ＭＳ Ｐゴシック" charset="0"/>
                <a:cs typeface="+mn-cs"/>
              </a:rPr>
              <a:t>Each version of object P has both a Read Timestamp (RTS) and a Write Timestamp (WTS) which lets a particular transaction Ti read the most recent version of the object which precedes the transaction's Read Timestamp RTS(Ti).</a:t>
            </a:r>
          </a:p>
          <a:p>
            <a:pPr>
              <a:defRPr/>
            </a:pPr>
            <a:endParaRPr lang="en-US" dirty="0">
              <a:ea typeface="ＭＳ Ｐゴシック" charset="0"/>
              <a:cs typeface="+mn-cs"/>
            </a:endParaRPr>
          </a:p>
          <a:p>
            <a:pPr>
              <a:defRPr/>
            </a:pPr>
            <a:r>
              <a:rPr lang="en-US" b="1" dirty="0">
                <a:ea typeface="ＭＳ Ｐゴシック" charset="0"/>
                <a:cs typeface="+mn-cs"/>
              </a:rPr>
              <a:t>WRITES</a:t>
            </a:r>
          </a:p>
          <a:p>
            <a:pPr>
              <a:defRPr/>
            </a:pPr>
            <a:r>
              <a:rPr lang="en-US" b="1" dirty="0">
                <a:ea typeface="ＭＳ Ｐゴシック" charset="0"/>
                <a:cs typeface="+mn-cs"/>
              </a:rPr>
              <a:t>---------</a:t>
            </a:r>
          </a:p>
          <a:p>
            <a:pPr>
              <a:defRPr/>
            </a:pPr>
            <a:r>
              <a:rPr lang="en-US" b="1" dirty="0">
                <a:ea typeface="ＭＳ Ｐゴシック" charset="0"/>
                <a:cs typeface="+mn-cs"/>
              </a:rPr>
              <a:t>(Req1: “No active </a:t>
            </a:r>
            <a:r>
              <a:rPr lang="en-US" b="1" dirty="0" err="1">
                <a:ea typeface="ＭＳ Ｐゴシック" charset="0"/>
                <a:cs typeface="+mn-cs"/>
              </a:rPr>
              <a:t>xaction</a:t>
            </a:r>
            <a:r>
              <a:rPr lang="en-US" b="1" dirty="0">
                <a:ea typeface="ＭＳ Ｐゴシック" charset="0"/>
                <a:cs typeface="+mn-cs"/>
              </a:rPr>
              <a:t> holding lock of </a:t>
            </a:r>
            <a:r>
              <a:rPr lang="en-US" b="1" dirty="0" err="1">
                <a:ea typeface="ＭＳ Ｐゴシック" charset="0"/>
                <a:cs typeface="+mn-cs"/>
              </a:rPr>
              <a:t>most_recent_version</a:t>
            </a:r>
            <a:r>
              <a:rPr lang="en-US" b="1" dirty="0">
                <a:ea typeface="ＭＳ Ｐゴシック" charset="0"/>
                <a:cs typeface="+mn-cs"/>
              </a:rPr>
              <a:t>”)</a:t>
            </a:r>
          </a:p>
          <a:p>
            <a:pPr>
              <a:defRPr/>
            </a:pPr>
            <a:r>
              <a:rPr lang="en-US" dirty="0">
                <a:ea typeface="ＭＳ Ｐゴシック" charset="0"/>
                <a:cs typeface="+mn-cs"/>
              </a:rPr>
              <a:t>If transaction Ti wants to </a:t>
            </a:r>
            <a:r>
              <a:rPr lang="en-US" b="1" dirty="0">
                <a:ea typeface="ＭＳ Ｐゴシック" charset="0"/>
                <a:cs typeface="+mn-cs"/>
              </a:rPr>
              <a:t>Write</a:t>
            </a:r>
            <a:r>
              <a:rPr lang="en-US" dirty="0">
                <a:ea typeface="ＭＳ Ｐゴシック" charset="0"/>
                <a:cs typeface="+mn-cs"/>
              </a:rPr>
              <a:t> to object P, and there is also another transaction </a:t>
            </a:r>
            <a:r>
              <a:rPr lang="en-US" dirty="0" err="1">
                <a:ea typeface="ＭＳ Ｐゴシック" charset="0"/>
                <a:cs typeface="+mn-cs"/>
              </a:rPr>
              <a:t>Tk</a:t>
            </a:r>
            <a:r>
              <a:rPr lang="en-US" dirty="0">
                <a:ea typeface="ＭＳ Ｐゴシック" charset="0"/>
                <a:cs typeface="+mn-cs"/>
              </a:rPr>
              <a:t> happening to the same object, the Read Timestamp RTS(Ti) must precede the Read Timestamp RTS(</a:t>
            </a:r>
            <a:r>
              <a:rPr lang="en-US" dirty="0" err="1">
                <a:ea typeface="ＭＳ Ｐゴシック" charset="0"/>
                <a:cs typeface="+mn-cs"/>
              </a:rPr>
              <a:t>Tk</a:t>
            </a:r>
            <a:r>
              <a:rPr lang="en-US" dirty="0">
                <a:ea typeface="ＭＳ Ｐゴシック" charset="0"/>
                <a:cs typeface="+mn-cs"/>
              </a:rPr>
              <a:t>), i.e., RTS(Ti) &lt; RTS(</a:t>
            </a:r>
            <a:r>
              <a:rPr lang="en-US" dirty="0" err="1">
                <a:ea typeface="ＭＳ Ｐゴシック" charset="0"/>
                <a:cs typeface="+mn-cs"/>
              </a:rPr>
              <a:t>Tk</a:t>
            </a:r>
            <a:r>
              <a:rPr lang="en-US" dirty="0">
                <a:ea typeface="ＭＳ Ｐゴシック" charset="0"/>
                <a:cs typeface="+mn-cs"/>
              </a:rPr>
              <a:t>), for the object Write Operation (WTS) to succeed (</a:t>
            </a:r>
            <a:r>
              <a:rPr lang="en-US" b="1" dirty="0">
                <a:ea typeface="ＭＳ Ｐゴシック" charset="0"/>
                <a:cs typeface="+mn-cs"/>
              </a:rPr>
              <a:t>i.e., Ti says “I read it first</a:t>
            </a:r>
            <a:r>
              <a:rPr lang="en-US" b="1" baseline="0" dirty="0">
                <a:ea typeface="ＭＳ Ｐゴシック" charset="0"/>
                <a:cs typeface="+mn-cs"/>
              </a:rPr>
              <a:t> – I got dibs</a:t>
            </a:r>
            <a:r>
              <a:rPr lang="en-US" baseline="0" dirty="0">
                <a:ea typeface="ＭＳ Ｐゴシック" charset="0"/>
                <a:cs typeface="+mn-cs"/>
              </a:rPr>
              <a:t>)</a:t>
            </a:r>
            <a:r>
              <a:rPr lang="en-US" dirty="0">
                <a:ea typeface="ＭＳ Ｐゴシック" charset="0"/>
                <a:cs typeface="+mn-cs"/>
              </a:rPr>
              <a:t>. </a:t>
            </a:r>
          </a:p>
          <a:p>
            <a:pPr>
              <a:defRPr/>
            </a:pPr>
            <a:r>
              <a:rPr lang="en-US" dirty="0">
                <a:ea typeface="ＭＳ Ｐゴシック" charset="0"/>
                <a:cs typeface="+mn-cs"/>
              </a:rPr>
              <a:t>A Write </a:t>
            </a:r>
            <a:r>
              <a:rPr lang="en-US" b="1" dirty="0">
                <a:ea typeface="ＭＳ Ｐゴシック" charset="0"/>
                <a:cs typeface="+mn-cs"/>
              </a:rPr>
              <a:t>cannot complete if there are other outstanding transactions with an earlier Read Timestamp (RTS) to the same object</a:t>
            </a:r>
            <a:r>
              <a:rPr lang="en-US" dirty="0">
                <a:ea typeface="ＭＳ Ｐゴシック" charset="0"/>
                <a:cs typeface="+mn-cs"/>
              </a:rPr>
              <a:t>. Like standing in line at the store, you cannot complete your checkout transaction until those in front of you have completed theirs.</a:t>
            </a:r>
          </a:p>
          <a:p>
            <a:pPr>
              <a:defRPr/>
            </a:pPr>
            <a:endParaRPr lang="en-US" dirty="0">
              <a:ea typeface="ＭＳ Ｐゴシック" charset="0"/>
              <a:cs typeface="+mn-cs"/>
            </a:endParaRPr>
          </a:p>
          <a:p>
            <a:pPr marL="0" marR="0" lvl="0" indent="0" algn="l" defTabSz="914400" rtl="0" eaLnBrk="1" fontAlgn="base" latinLnBrk="0" hangingPunct="1">
              <a:lnSpc>
                <a:spcPct val="100000"/>
              </a:lnSpc>
              <a:spcBef>
                <a:spcPct val="30000"/>
              </a:spcBef>
              <a:spcAft>
                <a:spcPct val="0"/>
              </a:spcAft>
              <a:buClrTx/>
              <a:buSzTx/>
              <a:buFontTx/>
              <a:buNone/>
              <a:tabLst/>
              <a:defRPr/>
            </a:pPr>
            <a:r>
              <a:rPr lang="en-US" sz="1200" b="1" kern="1200" dirty="0">
                <a:solidFill>
                  <a:schemeClr val="tx1"/>
                </a:solidFill>
                <a:latin typeface="Arial" charset="0"/>
                <a:ea typeface="ＭＳ Ｐゴシック" charset="0"/>
                <a:cs typeface="Arial" charset="0"/>
              </a:rPr>
              <a:t>(Req2: “No later transaction depends</a:t>
            </a:r>
            <a:r>
              <a:rPr lang="en-US" sz="1200" b="1" kern="1200" baseline="0" dirty="0">
                <a:solidFill>
                  <a:schemeClr val="tx1"/>
                </a:solidFill>
                <a:latin typeface="Arial" charset="0"/>
                <a:ea typeface="ＭＳ Ｐゴシック" charset="0"/>
                <a:cs typeface="Arial" charset="0"/>
              </a:rPr>
              <a:t> on the old value”</a:t>
            </a:r>
            <a:r>
              <a:rPr lang="en-US" sz="1200" b="1" kern="1200" dirty="0">
                <a:solidFill>
                  <a:schemeClr val="tx1"/>
                </a:solidFill>
                <a:latin typeface="Arial" charset="0"/>
                <a:ea typeface="ＭＳ Ｐゴシック" charset="0"/>
                <a:cs typeface="Arial" charset="0"/>
              </a:rPr>
              <a:t>)</a:t>
            </a:r>
          </a:p>
          <a:p>
            <a:pPr>
              <a:defRPr/>
            </a:pPr>
            <a:r>
              <a:rPr lang="en-US" dirty="0">
                <a:ea typeface="ＭＳ Ｐゴシック" charset="0"/>
                <a:cs typeface="+mn-cs"/>
              </a:rPr>
              <a:t>Every object (P) has a Timestamp (TS), however if transaction Ti wants to Write to an object, and the transaction has a Timestamp (TS) that is earlier than the object's current Read Timestamp, TS(Ti) &lt; RTS(P), then the transaction is aborted and restarted. </a:t>
            </a:r>
          </a:p>
          <a:p>
            <a:pPr>
              <a:defRPr/>
            </a:pPr>
            <a:endParaRPr lang="en-US">
              <a:ea typeface="ＭＳ Ｐゴシック" charset="0"/>
              <a:cs typeface="+mn-cs"/>
            </a:endParaRPr>
          </a:p>
          <a:p>
            <a:pPr>
              <a:defRPr/>
            </a:pPr>
            <a:r>
              <a:rPr lang="en-US">
                <a:ea typeface="ＭＳ Ｐゴシック" charset="0"/>
                <a:cs typeface="+mn-cs"/>
              </a:rPr>
              <a:t>Otherwise</a:t>
            </a:r>
            <a:r>
              <a:rPr lang="en-US" dirty="0">
                <a:ea typeface="ＭＳ Ｐゴシック" charset="0"/>
                <a:cs typeface="+mn-cs"/>
              </a:rPr>
              <a:t>, Ti creates a new version of object P and sets the read/write timestamp TS of the new version to the timestamp of the transaction TS=TS(Ti).</a:t>
            </a:r>
          </a:p>
        </p:txBody>
      </p:sp>
    </p:spTree>
    <p:extLst>
      <p:ext uri="{BB962C8B-B14F-4D97-AF65-F5344CB8AC3E}">
        <p14:creationId xmlns:p14="http://schemas.microsoft.com/office/powerpoint/2010/main" val="122353545"/>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5"/>
          <p:cNvSpPr>
            <a:spLocks noGrp="1" noChangeArrowheads="1"/>
          </p:cNvSpPr>
          <p:nvPr>
            <p:ph type="sldNum" sz="quarter" idx="4294967295"/>
          </p:nvPr>
        </p:nvSpPr>
        <p:spPr bwMode="auto">
          <a:xfrm>
            <a:off x="3927475" y="8769350"/>
            <a:ext cx="3005138" cy="461963"/>
          </a:xfrm>
          <a:prstGeom prst="rect">
            <a:avLst/>
          </a:prstGeo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382" tIns="46191" rIns="92382" bIns="46191"/>
          <a:lstStyle>
            <a:lvl1pPr>
              <a:defRPr sz="1200">
                <a:solidFill>
                  <a:schemeClr val="tx1"/>
                </a:solidFill>
                <a:latin typeface="Arial" charset="0"/>
                <a:ea typeface="MS PGothic" charset="-128"/>
              </a:defRPr>
            </a:lvl1pPr>
            <a:lvl2pPr marL="749300" indent="-287338">
              <a:defRPr sz="1200">
                <a:solidFill>
                  <a:schemeClr val="tx1"/>
                </a:solidFill>
                <a:latin typeface="Arial" charset="0"/>
                <a:ea typeface="MS PGothic" charset="-128"/>
              </a:defRPr>
            </a:lvl2pPr>
            <a:lvl3pPr marL="1154113" indent="-230188">
              <a:defRPr sz="1200">
                <a:solidFill>
                  <a:schemeClr val="tx1"/>
                </a:solidFill>
                <a:latin typeface="Arial" charset="0"/>
                <a:ea typeface="MS PGothic" charset="-128"/>
              </a:defRPr>
            </a:lvl3pPr>
            <a:lvl4pPr marL="1616075" indent="-230188">
              <a:defRPr sz="1200">
                <a:solidFill>
                  <a:schemeClr val="tx1"/>
                </a:solidFill>
                <a:latin typeface="Arial" charset="0"/>
                <a:ea typeface="MS PGothic" charset="-128"/>
              </a:defRPr>
            </a:lvl4pPr>
            <a:lvl5pPr marL="2078038" indent="-230188">
              <a:defRPr sz="1200">
                <a:solidFill>
                  <a:schemeClr val="tx1"/>
                </a:solidFill>
                <a:latin typeface="Arial" charset="0"/>
                <a:ea typeface="MS PGothic" charset="-128"/>
              </a:defRPr>
            </a:lvl5pPr>
            <a:lvl6pPr marL="2535238" indent="-230188" eaLnBrk="0" fontAlgn="base" hangingPunct="0">
              <a:spcBef>
                <a:spcPct val="0"/>
              </a:spcBef>
              <a:spcAft>
                <a:spcPct val="0"/>
              </a:spcAft>
              <a:defRPr sz="1200">
                <a:solidFill>
                  <a:schemeClr val="tx1"/>
                </a:solidFill>
                <a:latin typeface="Arial" charset="0"/>
                <a:ea typeface="MS PGothic" charset="-128"/>
              </a:defRPr>
            </a:lvl6pPr>
            <a:lvl7pPr marL="2992438" indent="-230188" eaLnBrk="0" fontAlgn="base" hangingPunct="0">
              <a:spcBef>
                <a:spcPct val="0"/>
              </a:spcBef>
              <a:spcAft>
                <a:spcPct val="0"/>
              </a:spcAft>
              <a:defRPr sz="1200">
                <a:solidFill>
                  <a:schemeClr val="tx1"/>
                </a:solidFill>
                <a:latin typeface="Arial" charset="0"/>
                <a:ea typeface="MS PGothic" charset="-128"/>
              </a:defRPr>
            </a:lvl7pPr>
            <a:lvl8pPr marL="3449638" indent="-230188" eaLnBrk="0" fontAlgn="base" hangingPunct="0">
              <a:spcBef>
                <a:spcPct val="0"/>
              </a:spcBef>
              <a:spcAft>
                <a:spcPct val="0"/>
              </a:spcAft>
              <a:defRPr sz="1200">
                <a:solidFill>
                  <a:schemeClr val="tx1"/>
                </a:solidFill>
                <a:latin typeface="Arial" charset="0"/>
                <a:ea typeface="MS PGothic" charset="-128"/>
              </a:defRPr>
            </a:lvl8pPr>
            <a:lvl9pPr marL="3906838" indent="-230188" eaLnBrk="0" fontAlgn="base" hangingPunct="0">
              <a:spcBef>
                <a:spcPct val="0"/>
              </a:spcBef>
              <a:spcAft>
                <a:spcPct val="0"/>
              </a:spcAft>
              <a:defRPr sz="1200">
                <a:solidFill>
                  <a:schemeClr val="tx1"/>
                </a:solidFill>
                <a:latin typeface="Arial" charset="0"/>
                <a:ea typeface="MS PGothic" charset="-128"/>
              </a:defRPr>
            </a:lvl9pPr>
          </a:lstStyle>
          <a:p>
            <a:pPr eaLnBrk="1" hangingPunct="1"/>
            <a:fld id="{F4FC5C5C-B45B-D545-97FD-7E38F6E9E37C}" type="slidenum">
              <a:rPr lang="en-US" altLang="en-US" sz="6500">
                <a:solidFill>
                  <a:srgbClr val="000000"/>
                </a:solidFill>
                <a:ea typeface="ヒラギノ角ゴ ProN W3" charset="-128"/>
              </a:rPr>
              <a:pPr eaLnBrk="1" hangingPunct="1"/>
              <a:t>58</a:t>
            </a:fld>
            <a:endParaRPr lang="en-US" altLang="en-US" sz="6500">
              <a:solidFill>
                <a:srgbClr val="000000"/>
              </a:solidFill>
              <a:ea typeface="ヒラギノ角ゴ ProN W3" charset="-128"/>
            </a:endParaRPr>
          </a:p>
        </p:txBody>
      </p:sp>
      <p:sp>
        <p:nvSpPr>
          <p:cNvPr id="105475" name="Rectangle 2"/>
          <p:cNvSpPr>
            <a:spLocks noGrp="1" noRot="1" noChangeAspect="1" noChangeArrowheads="1" noTextEdit="1"/>
          </p:cNvSpPr>
          <p:nvPr>
            <p:ph type="sldImg"/>
          </p:nvPr>
        </p:nvSpPr>
        <p:spPr>
          <a:xfrm>
            <a:off x="401638" y="698500"/>
            <a:ext cx="6130925" cy="3449638"/>
          </a:xfrm>
          <a:ln cap="flat"/>
        </p:spPr>
      </p:sp>
      <p:sp>
        <p:nvSpPr>
          <p:cNvPr id="97283" name="Rectangle 3"/>
          <p:cNvSpPr>
            <a:spLocks noGrp="1" noChangeArrowheads="1"/>
          </p:cNvSpPr>
          <p:nvPr>
            <p:ph type="body" idx="1"/>
          </p:nvPr>
        </p:nvSpPr>
        <p:spPr>
          <a:ln/>
        </p:spPr>
        <p:txBody>
          <a:bodyPr/>
          <a:lstStyle/>
          <a:p>
            <a:pPr>
              <a:defRPr/>
            </a:pPr>
            <a:r>
              <a:rPr lang="en-US" dirty="0">
                <a:ea typeface="ＭＳ Ｐゴシック" charset="0"/>
                <a:cs typeface="+mn-cs"/>
              </a:rPr>
              <a:t>TS assigned at </a:t>
            </a:r>
            <a:r>
              <a:rPr lang="en-US" b="1" dirty="0">
                <a:ea typeface="ＭＳ Ｐゴシック" charset="0"/>
                <a:cs typeface="+mn-cs"/>
              </a:rPr>
              <a:t>startup time</a:t>
            </a:r>
          </a:p>
        </p:txBody>
      </p:sp>
    </p:spTree>
    <p:extLst>
      <p:ext uri="{BB962C8B-B14F-4D97-AF65-F5344CB8AC3E}">
        <p14:creationId xmlns:p14="http://schemas.microsoft.com/office/powerpoint/2010/main" val="1723974947"/>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5"/>
          <p:cNvSpPr>
            <a:spLocks noGrp="1" noChangeArrowheads="1"/>
          </p:cNvSpPr>
          <p:nvPr>
            <p:ph type="sldNum" sz="quarter" idx="4294967295"/>
          </p:nvPr>
        </p:nvSpPr>
        <p:spPr bwMode="auto">
          <a:xfrm>
            <a:off x="3927475" y="8769350"/>
            <a:ext cx="3005138" cy="461963"/>
          </a:xfrm>
          <a:prstGeom prst="rect">
            <a:avLst/>
          </a:prstGeo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382" tIns="46191" rIns="92382" bIns="46191"/>
          <a:lstStyle>
            <a:lvl1pPr>
              <a:defRPr sz="1200">
                <a:solidFill>
                  <a:schemeClr val="tx1"/>
                </a:solidFill>
                <a:latin typeface="Arial" charset="0"/>
                <a:ea typeface="MS PGothic" charset="-128"/>
              </a:defRPr>
            </a:lvl1pPr>
            <a:lvl2pPr marL="749300" indent="-287338">
              <a:defRPr sz="1200">
                <a:solidFill>
                  <a:schemeClr val="tx1"/>
                </a:solidFill>
                <a:latin typeface="Arial" charset="0"/>
                <a:ea typeface="MS PGothic" charset="-128"/>
              </a:defRPr>
            </a:lvl2pPr>
            <a:lvl3pPr marL="1154113" indent="-230188">
              <a:defRPr sz="1200">
                <a:solidFill>
                  <a:schemeClr val="tx1"/>
                </a:solidFill>
                <a:latin typeface="Arial" charset="0"/>
                <a:ea typeface="MS PGothic" charset="-128"/>
              </a:defRPr>
            </a:lvl3pPr>
            <a:lvl4pPr marL="1616075" indent="-230188">
              <a:defRPr sz="1200">
                <a:solidFill>
                  <a:schemeClr val="tx1"/>
                </a:solidFill>
                <a:latin typeface="Arial" charset="0"/>
                <a:ea typeface="MS PGothic" charset="-128"/>
              </a:defRPr>
            </a:lvl4pPr>
            <a:lvl5pPr marL="2078038" indent="-230188">
              <a:defRPr sz="1200">
                <a:solidFill>
                  <a:schemeClr val="tx1"/>
                </a:solidFill>
                <a:latin typeface="Arial" charset="0"/>
                <a:ea typeface="MS PGothic" charset="-128"/>
              </a:defRPr>
            </a:lvl5pPr>
            <a:lvl6pPr marL="2535238" indent="-230188" eaLnBrk="0" fontAlgn="base" hangingPunct="0">
              <a:spcBef>
                <a:spcPct val="0"/>
              </a:spcBef>
              <a:spcAft>
                <a:spcPct val="0"/>
              </a:spcAft>
              <a:defRPr sz="1200">
                <a:solidFill>
                  <a:schemeClr val="tx1"/>
                </a:solidFill>
                <a:latin typeface="Arial" charset="0"/>
                <a:ea typeface="MS PGothic" charset="-128"/>
              </a:defRPr>
            </a:lvl6pPr>
            <a:lvl7pPr marL="2992438" indent="-230188" eaLnBrk="0" fontAlgn="base" hangingPunct="0">
              <a:spcBef>
                <a:spcPct val="0"/>
              </a:spcBef>
              <a:spcAft>
                <a:spcPct val="0"/>
              </a:spcAft>
              <a:defRPr sz="1200">
                <a:solidFill>
                  <a:schemeClr val="tx1"/>
                </a:solidFill>
                <a:latin typeface="Arial" charset="0"/>
                <a:ea typeface="MS PGothic" charset="-128"/>
              </a:defRPr>
            </a:lvl7pPr>
            <a:lvl8pPr marL="3449638" indent="-230188" eaLnBrk="0" fontAlgn="base" hangingPunct="0">
              <a:spcBef>
                <a:spcPct val="0"/>
              </a:spcBef>
              <a:spcAft>
                <a:spcPct val="0"/>
              </a:spcAft>
              <a:defRPr sz="1200">
                <a:solidFill>
                  <a:schemeClr val="tx1"/>
                </a:solidFill>
                <a:latin typeface="Arial" charset="0"/>
                <a:ea typeface="MS PGothic" charset="-128"/>
              </a:defRPr>
            </a:lvl8pPr>
            <a:lvl9pPr marL="3906838" indent="-230188" eaLnBrk="0" fontAlgn="base" hangingPunct="0">
              <a:spcBef>
                <a:spcPct val="0"/>
              </a:spcBef>
              <a:spcAft>
                <a:spcPct val="0"/>
              </a:spcAft>
              <a:defRPr sz="1200">
                <a:solidFill>
                  <a:schemeClr val="tx1"/>
                </a:solidFill>
                <a:latin typeface="Arial" charset="0"/>
                <a:ea typeface="MS PGothic" charset="-128"/>
              </a:defRPr>
            </a:lvl9pPr>
          </a:lstStyle>
          <a:p>
            <a:pPr eaLnBrk="1" hangingPunct="1"/>
            <a:fld id="{221E326B-F3D2-8F46-8DF3-F0F24893A497}" type="slidenum">
              <a:rPr lang="en-US" altLang="en-US" sz="6500">
                <a:solidFill>
                  <a:srgbClr val="000000"/>
                </a:solidFill>
                <a:ea typeface="ヒラギノ角ゴ ProN W3" charset="-128"/>
              </a:rPr>
              <a:pPr eaLnBrk="1" hangingPunct="1"/>
              <a:t>59</a:t>
            </a:fld>
            <a:endParaRPr lang="en-US" altLang="en-US" sz="6500">
              <a:solidFill>
                <a:srgbClr val="000000"/>
              </a:solidFill>
              <a:ea typeface="ヒラギノ角ゴ ProN W3" charset="-128"/>
            </a:endParaRPr>
          </a:p>
        </p:txBody>
      </p:sp>
      <p:sp>
        <p:nvSpPr>
          <p:cNvPr id="107523" name="Rectangle 2"/>
          <p:cNvSpPr>
            <a:spLocks noGrp="1" noRot="1" noChangeAspect="1" noChangeArrowheads="1" noTextEdit="1"/>
          </p:cNvSpPr>
          <p:nvPr>
            <p:ph type="sldImg"/>
          </p:nvPr>
        </p:nvSpPr>
        <p:spPr>
          <a:xfrm>
            <a:off x="401638" y="698500"/>
            <a:ext cx="6130925" cy="3449638"/>
          </a:xfrm>
          <a:ln cap="flat"/>
        </p:spPr>
      </p:sp>
      <p:sp>
        <p:nvSpPr>
          <p:cNvPr id="99331" name="Rectangle 3"/>
          <p:cNvSpPr>
            <a:spLocks noGrp="1" noChangeArrowheads="1"/>
          </p:cNvSpPr>
          <p:nvPr>
            <p:ph type="body" idx="1"/>
          </p:nvPr>
        </p:nvSpPr>
        <p:spPr>
          <a:ln/>
        </p:spPr>
        <p:txBody>
          <a:bodyPr/>
          <a:lstStyle/>
          <a:p>
            <a:pPr marL="0" marR="0" lvl="1" indent="0" algn="l" defTabSz="914400" rtl="0" eaLnBrk="1" fontAlgn="base" latinLnBrk="0" hangingPunct="1">
              <a:lnSpc>
                <a:spcPct val="100000"/>
              </a:lnSpc>
              <a:spcBef>
                <a:spcPct val="30000"/>
              </a:spcBef>
              <a:spcAft>
                <a:spcPct val="0"/>
              </a:spcAft>
              <a:buClrTx/>
              <a:buSzTx/>
              <a:buFontTx/>
              <a:buNone/>
              <a:tabLst/>
              <a:defRPr/>
            </a:pPr>
            <a:r>
              <a:rPr lang="en-US" altLang="en-US" dirty="0"/>
              <a:t>other </a:t>
            </a:r>
            <a:r>
              <a:rPr lang="en-US" altLang="en-US" dirty="0" err="1"/>
              <a:t>Txns</a:t>
            </a:r>
            <a:r>
              <a:rPr lang="en-US" altLang="en-US" dirty="0"/>
              <a:t> cannot </a:t>
            </a:r>
            <a:r>
              <a:rPr lang="en-US" altLang="ja-JP" dirty="0"/>
              <a:t>read version CV.</a:t>
            </a:r>
            <a:r>
              <a:rPr lang="en-US" altLang="ja-JP" dirty="0">
                <a:solidFill>
                  <a:srgbClr val="6F2529"/>
                </a:solidFill>
              </a:rPr>
              <a:t> WHY???? Because if they would use it, we</a:t>
            </a:r>
            <a:r>
              <a:rPr lang="en-US" altLang="ja-JP" baseline="0" dirty="0">
                <a:solidFill>
                  <a:srgbClr val="6F2529"/>
                </a:solidFill>
              </a:rPr>
              <a:t> might have unrecoverable schedules in the case T aborted.</a:t>
            </a:r>
            <a:endParaRPr lang="en-US" altLang="ja-JP" dirty="0"/>
          </a:p>
          <a:p>
            <a:pPr>
              <a:defRPr/>
            </a:pPr>
            <a:endParaRPr lang="en-US" dirty="0">
              <a:ea typeface="ＭＳ Ｐゴシック" charset="0"/>
              <a:cs typeface="+mn-cs"/>
            </a:endParaRPr>
          </a:p>
        </p:txBody>
      </p:sp>
    </p:spTree>
    <p:extLst>
      <p:ext uri="{BB962C8B-B14F-4D97-AF65-F5344CB8AC3E}">
        <p14:creationId xmlns:p14="http://schemas.microsoft.com/office/powerpoint/2010/main" val="1909218473"/>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dirty="0"/>
              <a:t>Clearly there is no best protocol! What</a:t>
            </a:r>
            <a:r>
              <a:rPr lang="en-US" baseline="0" dirty="0"/>
              <a:t> does it depend on? </a:t>
            </a:r>
            <a:r>
              <a:rPr lang="en-US" dirty="0">
                <a:solidFill>
                  <a:srgbClr val="000000"/>
                </a:solidFill>
                <a:latin typeface="Arial" charset="0"/>
                <a:ea typeface="ヒラギノ角ゴ ProN W3" charset="0"/>
                <a:cs typeface="ヒラギノ角ゴ ProN W3" charset="0"/>
                <a:sym typeface="Arial" charset="0"/>
              </a:rPr>
              <a:t>Think of concrete scenarios where each concurrency protocol suffers!</a:t>
            </a:r>
          </a:p>
          <a:p>
            <a:endParaRPr lang="en-US" dirty="0"/>
          </a:p>
        </p:txBody>
      </p:sp>
      <p:sp>
        <p:nvSpPr>
          <p:cNvPr id="4" name="Slide Number Placeholder 3"/>
          <p:cNvSpPr>
            <a:spLocks noGrp="1"/>
          </p:cNvSpPr>
          <p:nvPr>
            <p:ph type="sldNum" sz="quarter" idx="10"/>
          </p:nvPr>
        </p:nvSpPr>
        <p:spPr/>
        <p:txBody>
          <a:bodyPr/>
          <a:lstStyle/>
          <a:p>
            <a:fld id="{AA2B018A-536A-4E95-B27E-3171BA8DAA5E}" type="slidenum">
              <a:rPr lang="en-US" smtClean="0"/>
              <a:pPr/>
              <a:t>60</a:t>
            </a:fld>
            <a:endParaRPr lang="en-US"/>
          </a:p>
        </p:txBody>
      </p:sp>
    </p:spTree>
    <p:extLst>
      <p:ext uri="{BB962C8B-B14F-4D97-AF65-F5344CB8AC3E}">
        <p14:creationId xmlns:p14="http://schemas.microsoft.com/office/powerpoint/2010/main" val="10281619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Rot="1" noChangeAspect="1" noChangeArrowheads="1" noTextEdit="1"/>
          </p:cNvSpPr>
          <p:nvPr>
            <p:ph type="sldImg"/>
          </p:nvPr>
        </p:nvSpPr>
        <p:spPr>
          <a:xfrm>
            <a:off x="390525" y="692150"/>
            <a:ext cx="6153150" cy="3462338"/>
          </a:xfrm>
          <a:ln cap="flat"/>
        </p:spPr>
      </p:sp>
      <p:sp>
        <p:nvSpPr>
          <p:cNvPr id="10243" name="Rectangle 3"/>
          <p:cNvSpPr>
            <a:spLocks noGrp="1" noChangeArrowheads="1"/>
          </p:cNvSpPr>
          <p:nvPr>
            <p:ph type="body" idx="1"/>
          </p:nvPr>
        </p:nvSpPr>
        <p:spPr>
          <a:ln/>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sz="1200" kern="1200" baseline="0" dirty="0">
                <a:solidFill>
                  <a:schemeClr val="tx1"/>
                </a:solidFill>
                <a:latin typeface="Arial" charset="0"/>
                <a:ea typeface="ＭＳ Ｐゴシック" charset="0"/>
                <a:cs typeface="Arial" charset="0"/>
              </a:rPr>
              <a:t>How commercial DB ensure these 4 acid properties, and to which extent.</a:t>
            </a:r>
          </a:p>
          <a:p>
            <a:pPr>
              <a:defRPr/>
            </a:pPr>
            <a:endParaRPr lang="en-US" dirty="0">
              <a:ea typeface="ＭＳ Ｐゴシック" charset="0"/>
              <a:cs typeface="+mn-cs"/>
            </a:endParaRPr>
          </a:p>
          <a:p>
            <a:pPr>
              <a:defRPr/>
            </a:pPr>
            <a:r>
              <a:rPr lang="en-US" dirty="0">
                <a:ea typeface="ＭＳ Ｐゴシック" charset="0"/>
                <a:cs typeface="+mn-cs"/>
              </a:rPr>
              <a:t>In terms of atomicity, DBMS offer the illusion that each transaction is either</a:t>
            </a:r>
            <a:r>
              <a:rPr lang="en-US" baseline="0" dirty="0">
                <a:ea typeface="ＭＳ Ｐゴシック" charset="0"/>
                <a:cs typeface="+mn-cs"/>
              </a:rPr>
              <a:t> fully completed and its results are committed, or aborted at any point, and does not update the database at all. That is, each transaction appears to be executed in a single step which may succeed as a whole or fail as a whole. </a:t>
            </a:r>
          </a:p>
          <a:p>
            <a:pPr>
              <a:defRPr/>
            </a:pPr>
            <a:r>
              <a:rPr lang="en-US" baseline="0" dirty="0">
                <a:ea typeface="ＭＳ Ｐゴシック" charset="0"/>
                <a:cs typeface="+mn-cs"/>
              </a:rPr>
              <a:t>We should not see any partial effects and the transaction should appear to execute as if it were a single step.</a:t>
            </a:r>
          </a:p>
          <a:p>
            <a:pPr>
              <a:defRPr/>
            </a:pPr>
            <a:r>
              <a:rPr lang="en-US" baseline="0" dirty="0">
                <a:ea typeface="ＭＳ Ｐゴシック" charset="0"/>
                <a:cs typeface="+mn-cs"/>
              </a:rPr>
              <a:t>Of course, in practice, transactions are multi-step processes. So, when a transaction fails, we need to undo its partial effects. </a:t>
            </a:r>
          </a:p>
          <a:p>
            <a:pPr>
              <a:defRPr/>
            </a:pPr>
            <a:r>
              <a:rPr lang="en-US" baseline="0" dirty="0">
                <a:ea typeface="ＭＳ Ｐゴシック" charset="0"/>
                <a:cs typeface="+mn-cs"/>
              </a:rPr>
              <a:t>For this, DBMS keep logs for their actions, which are records of all the updates. In case of an abort, DBMSs check the log and undo the actions of failed transactions.</a:t>
            </a:r>
          </a:p>
          <a:p>
            <a:pPr>
              <a:defRPr/>
            </a:pPr>
            <a:endParaRPr lang="en-US" baseline="0" dirty="0">
              <a:ea typeface="ＭＳ Ｐゴシック" charset="0"/>
              <a:cs typeface="+mn-cs"/>
            </a:endParaRPr>
          </a:p>
          <a:p>
            <a:pPr>
              <a:defRPr/>
            </a:pPr>
            <a:r>
              <a:rPr lang="en-US" sz="1200" kern="1200" baseline="0" dirty="0">
                <a:solidFill>
                  <a:schemeClr val="tx1"/>
                </a:solidFill>
                <a:latin typeface="Arial" charset="0"/>
                <a:ea typeface="ＭＳ Ｐゴシック" charset="0"/>
                <a:cs typeface="Arial" charset="0"/>
              </a:rPr>
              <a:t>Durability also utilizes on logs.  On recovery, DBMSs check the log for completed transactions (commit log) and restore the changes.</a:t>
            </a:r>
            <a:endParaRPr lang="en-US" baseline="0" dirty="0">
              <a:ea typeface="ＭＳ Ｐゴシック" charset="0"/>
              <a:cs typeface="+mn-cs"/>
            </a:endParaRPr>
          </a:p>
          <a:p>
            <a:pPr>
              <a:defRPr/>
            </a:pPr>
            <a:endParaRPr lang="en-US" baseline="0" dirty="0">
              <a:ea typeface="ＭＳ Ｐゴシック" charset="0"/>
              <a:cs typeface="+mn-cs"/>
            </a:endParaRPr>
          </a:p>
          <a:p>
            <a:pPr>
              <a:defRPr/>
            </a:pPr>
            <a:r>
              <a:rPr lang="en-US" baseline="0" dirty="0">
                <a:ea typeface="ＭＳ Ｐゴシック" charset="0"/>
                <a:cs typeface="+mn-cs"/>
              </a:rPr>
              <a:t>OPTIONAL: Reasons for an abort</a:t>
            </a:r>
          </a:p>
          <a:p>
            <a:pPr marL="171450" indent="-171450">
              <a:buFont typeface="Arial" panose="020B0604020202020204" pitchFamily="34" charset="0"/>
              <a:buChar char="•"/>
              <a:defRPr/>
            </a:pPr>
            <a:r>
              <a:rPr lang="en-US" baseline="0" dirty="0">
                <a:ea typeface="ＭＳ Ｐゴシック" charset="0"/>
                <a:cs typeface="+mn-cs"/>
              </a:rPr>
              <a:t>System anomaly/internal reason (then usually, abort and restart)</a:t>
            </a:r>
          </a:p>
          <a:p>
            <a:pPr marL="171450" indent="-171450">
              <a:buFont typeface="Arial" panose="020B0604020202020204" pitchFamily="34" charset="0"/>
              <a:buChar char="•"/>
              <a:defRPr/>
            </a:pPr>
            <a:r>
              <a:rPr lang="en-US" baseline="0" dirty="0">
                <a:ea typeface="ＭＳ Ｐゴシック" charset="0"/>
                <a:cs typeface="+mn-cs"/>
              </a:rPr>
              <a:t>System crash</a:t>
            </a:r>
          </a:p>
          <a:p>
            <a:pPr marL="171450" indent="-171450">
              <a:buFont typeface="Arial" panose="020B0604020202020204" pitchFamily="34" charset="0"/>
              <a:buChar char="•"/>
              <a:defRPr/>
            </a:pPr>
            <a:r>
              <a:rPr lang="en-US" baseline="0" dirty="0">
                <a:ea typeface="ＭＳ Ｐゴシック" charset="0"/>
                <a:cs typeface="+mn-cs"/>
              </a:rPr>
              <a:t>Transaction decides to abort for unexpected situation (disk read fails, or unexpected data or CC)</a:t>
            </a:r>
          </a:p>
          <a:p>
            <a:pPr>
              <a:defRPr/>
            </a:pPr>
            <a:endParaRPr lang="en-US" baseline="0" dirty="0">
              <a:ea typeface="ＭＳ Ｐゴシック" charset="0"/>
              <a:cs typeface="+mn-cs"/>
            </a:endParaRPr>
          </a:p>
        </p:txBody>
      </p:sp>
    </p:spTree>
    <p:extLst>
      <p:ext uri="{BB962C8B-B14F-4D97-AF65-F5344CB8AC3E}">
        <p14:creationId xmlns:p14="http://schemas.microsoft.com/office/powerpoint/2010/main" val="133353325"/>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practice snapshot isolation is implemented </a:t>
            </a:r>
            <a:r>
              <a:rPr lang="en-US" b="1" dirty="0"/>
              <a:t>within </a:t>
            </a:r>
            <a:r>
              <a:rPr lang="en-US" b="1" dirty="0" err="1"/>
              <a:t>multiversion</a:t>
            </a:r>
            <a:r>
              <a:rPr lang="en-US" b="1" dirty="0"/>
              <a:t> concurrency control (MVCC)</a:t>
            </a:r>
            <a:r>
              <a:rPr lang="en-US" dirty="0"/>
              <a:t>, where generational values of each data item (versions) are maintained</a:t>
            </a:r>
          </a:p>
          <a:p>
            <a:r>
              <a:rPr lang="en-US" dirty="0"/>
              <a:t>In principle, one can use MVCC to implement a weaker</a:t>
            </a:r>
            <a:r>
              <a:rPr lang="en-US" baseline="0" dirty="0"/>
              <a:t> isolation level too (Read Committed).</a:t>
            </a:r>
          </a:p>
          <a:p>
            <a:endParaRPr lang="en-US" baseline="0" dirty="0"/>
          </a:p>
          <a:p>
            <a:r>
              <a:rPr lang="en-US" b="1" dirty="0"/>
              <a:t>Read Committed.</a:t>
            </a:r>
            <a:r>
              <a:rPr lang="en-US" dirty="0"/>
              <a:t> At Read Committed level, MVCC-based DB </a:t>
            </a:r>
            <a:r>
              <a:rPr lang="en-US" b="1" i="1" dirty="0"/>
              <a:t>implements reads using snapshots taken at the moment of the read query issued</a:t>
            </a:r>
            <a:r>
              <a:rPr lang="en-US" dirty="0"/>
              <a:t>. Writes still request write (exclusive) lock. At Read Committed level for MVCC-based databases, just like with Read Committed for lock-based DBs, “dirty reads” are not possible, but non-repeatable reads are possible. However, unlike with lock-based DBs, with MVCC-based databases writers do not block readers, and vice versa.</a:t>
            </a:r>
          </a:p>
          <a:p>
            <a:endParaRPr lang="en-US" dirty="0"/>
          </a:p>
          <a:p>
            <a:r>
              <a:rPr lang="en-US" b="1" dirty="0"/>
              <a:t>Repeatable Read/Serializable.</a:t>
            </a:r>
            <a:r>
              <a:rPr lang="en-US" dirty="0"/>
              <a:t> At Repeatable Read isolation level (which usually – though not always – coincides with Serializable isolation level), MVCC-based DB implements reads using </a:t>
            </a:r>
            <a:r>
              <a:rPr lang="en-US" b="1" i="1" dirty="0"/>
              <a:t>snapshots taken at the moment of beginning of the transaction</a:t>
            </a:r>
            <a:r>
              <a:rPr lang="en-US" dirty="0"/>
              <a:t>. As a result, none of “dirty reads”, “non-repeatable reads”, and “phantom reads” are possible (at the cost of keeping more snapshots, especially if the longest of your transactions is long enough). Writes still request write lock. In addition, there is a special kind of failure which is specific for this isolation level with MVCC: the failure happens if our current transaction is trying to modify a row which has already been modified by another transaction after current transaction started. This phenomenon is known as a “serialization failure”</a:t>
            </a:r>
          </a:p>
        </p:txBody>
      </p:sp>
      <p:sp>
        <p:nvSpPr>
          <p:cNvPr id="4" name="Slide Number Placeholder 3"/>
          <p:cNvSpPr>
            <a:spLocks noGrp="1"/>
          </p:cNvSpPr>
          <p:nvPr>
            <p:ph type="sldNum" sz="quarter" idx="10"/>
          </p:nvPr>
        </p:nvSpPr>
        <p:spPr/>
        <p:txBody>
          <a:bodyPr/>
          <a:lstStyle/>
          <a:p>
            <a:fld id="{AA2B018A-536A-4E95-B27E-3171BA8DAA5E}" type="slidenum">
              <a:rPr lang="en-US" smtClean="0"/>
              <a:pPr/>
              <a:t>62</a:t>
            </a:fld>
            <a:endParaRPr lang="en-US"/>
          </a:p>
        </p:txBody>
      </p:sp>
    </p:spTree>
    <p:extLst>
      <p:ext uri="{BB962C8B-B14F-4D97-AF65-F5344CB8AC3E}">
        <p14:creationId xmlns:p14="http://schemas.microsoft.com/office/powerpoint/2010/main" val="2527107824"/>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Write skew anomaly: example with marbles 2 black, 2 white. Each transaction switches the marbles</a:t>
            </a:r>
            <a:r>
              <a:rPr lang="en-US" baseline="0" dirty="0"/>
              <a:t> of one of the </a:t>
            </a:r>
            <a:r>
              <a:rPr lang="en-US" baseline="0" dirty="0" err="1"/>
              <a:t>colours</a:t>
            </a:r>
            <a:r>
              <a:rPr lang="en-US" baseline="0" dirty="0"/>
              <a:t> only. At the end we end up to a schedule that is NOT serializable.</a:t>
            </a:r>
            <a:endParaRPr lang="en-US" dirty="0"/>
          </a:p>
        </p:txBody>
      </p:sp>
      <p:sp>
        <p:nvSpPr>
          <p:cNvPr id="4" name="Slide Number Placeholder 3"/>
          <p:cNvSpPr>
            <a:spLocks noGrp="1"/>
          </p:cNvSpPr>
          <p:nvPr>
            <p:ph type="sldNum" sz="quarter" idx="10"/>
          </p:nvPr>
        </p:nvSpPr>
        <p:spPr/>
        <p:txBody>
          <a:bodyPr/>
          <a:lstStyle/>
          <a:p>
            <a:fld id="{AA2B018A-536A-4E95-B27E-3171BA8DAA5E}" type="slidenum">
              <a:rPr lang="en-US" smtClean="0"/>
              <a:pPr/>
              <a:t>63</a:t>
            </a:fld>
            <a:endParaRPr lang="en-US"/>
          </a:p>
        </p:txBody>
      </p:sp>
    </p:spTree>
    <p:extLst>
      <p:ext uri="{BB962C8B-B14F-4D97-AF65-F5344CB8AC3E}">
        <p14:creationId xmlns:p14="http://schemas.microsoft.com/office/powerpoint/2010/main" val="2321502002"/>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5"/>
          <p:cNvSpPr>
            <a:spLocks noGrp="1" noChangeArrowheads="1"/>
          </p:cNvSpPr>
          <p:nvPr>
            <p:ph type="sldNum" sz="quarter" idx="4294967295"/>
          </p:nvPr>
        </p:nvSpPr>
        <p:spPr bwMode="auto">
          <a:xfrm>
            <a:off x="3927475" y="8769350"/>
            <a:ext cx="3005138" cy="461963"/>
          </a:xfrm>
          <a:prstGeom prst="rect">
            <a:avLst/>
          </a:prstGeo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382" tIns="46191" rIns="92382" bIns="46191"/>
          <a:lstStyle>
            <a:lvl1pPr>
              <a:defRPr sz="1200">
                <a:solidFill>
                  <a:schemeClr val="tx1"/>
                </a:solidFill>
                <a:latin typeface="Arial" charset="0"/>
                <a:ea typeface="MS PGothic" charset="-128"/>
              </a:defRPr>
            </a:lvl1pPr>
            <a:lvl2pPr marL="749300" indent="-287338">
              <a:defRPr sz="1200">
                <a:solidFill>
                  <a:schemeClr val="tx1"/>
                </a:solidFill>
                <a:latin typeface="Arial" charset="0"/>
                <a:ea typeface="MS PGothic" charset="-128"/>
              </a:defRPr>
            </a:lvl2pPr>
            <a:lvl3pPr marL="1154113" indent="-230188">
              <a:defRPr sz="1200">
                <a:solidFill>
                  <a:schemeClr val="tx1"/>
                </a:solidFill>
                <a:latin typeface="Arial" charset="0"/>
                <a:ea typeface="MS PGothic" charset="-128"/>
              </a:defRPr>
            </a:lvl3pPr>
            <a:lvl4pPr marL="1616075" indent="-230188">
              <a:defRPr sz="1200">
                <a:solidFill>
                  <a:schemeClr val="tx1"/>
                </a:solidFill>
                <a:latin typeface="Arial" charset="0"/>
                <a:ea typeface="MS PGothic" charset="-128"/>
              </a:defRPr>
            </a:lvl4pPr>
            <a:lvl5pPr marL="2078038" indent="-230188">
              <a:defRPr sz="1200">
                <a:solidFill>
                  <a:schemeClr val="tx1"/>
                </a:solidFill>
                <a:latin typeface="Arial" charset="0"/>
                <a:ea typeface="MS PGothic" charset="-128"/>
              </a:defRPr>
            </a:lvl5pPr>
            <a:lvl6pPr marL="2535238" indent="-230188" eaLnBrk="0" fontAlgn="base" hangingPunct="0">
              <a:spcBef>
                <a:spcPct val="0"/>
              </a:spcBef>
              <a:spcAft>
                <a:spcPct val="0"/>
              </a:spcAft>
              <a:defRPr sz="1200">
                <a:solidFill>
                  <a:schemeClr val="tx1"/>
                </a:solidFill>
                <a:latin typeface="Arial" charset="0"/>
                <a:ea typeface="MS PGothic" charset="-128"/>
              </a:defRPr>
            </a:lvl6pPr>
            <a:lvl7pPr marL="2992438" indent="-230188" eaLnBrk="0" fontAlgn="base" hangingPunct="0">
              <a:spcBef>
                <a:spcPct val="0"/>
              </a:spcBef>
              <a:spcAft>
                <a:spcPct val="0"/>
              </a:spcAft>
              <a:defRPr sz="1200">
                <a:solidFill>
                  <a:schemeClr val="tx1"/>
                </a:solidFill>
                <a:latin typeface="Arial" charset="0"/>
                <a:ea typeface="MS PGothic" charset="-128"/>
              </a:defRPr>
            </a:lvl7pPr>
            <a:lvl8pPr marL="3449638" indent="-230188" eaLnBrk="0" fontAlgn="base" hangingPunct="0">
              <a:spcBef>
                <a:spcPct val="0"/>
              </a:spcBef>
              <a:spcAft>
                <a:spcPct val="0"/>
              </a:spcAft>
              <a:defRPr sz="1200">
                <a:solidFill>
                  <a:schemeClr val="tx1"/>
                </a:solidFill>
                <a:latin typeface="Arial" charset="0"/>
                <a:ea typeface="MS PGothic" charset="-128"/>
              </a:defRPr>
            </a:lvl8pPr>
            <a:lvl9pPr marL="3906838" indent="-230188" eaLnBrk="0" fontAlgn="base" hangingPunct="0">
              <a:spcBef>
                <a:spcPct val="0"/>
              </a:spcBef>
              <a:spcAft>
                <a:spcPct val="0"/>
              </a:spcAft>
              <a:defRPr sz="1200">
                <a:solidFill>
                  <a:schemeClr val="tx1"/>
                </a:solidFill>
                <a:latin typeface="Arial" charset="0"/>
                <a:ea typeface="MS PGothic" charset="-128"/>
              </a:defRPr>
            </a:lvl9pPr>
          </a:lstStyle>
          <a:p>
            <a:pPr eaLnBrk="1" hangingPunct="1"/>
            <a:fld id="{6E42945C-241D-6946-ADB6-ABB34847C56A}" type="slidenum">
              <a:rPr lang="en-US" altLang="en-US" sz="6500">
                <a:solidFill>
                  <a:srgbClr val="000000"/>
                </a:solidFill>
                <a:ea typeface="ヒラギノ角ゴ ProN W3" charset="-128"/>
              </a:rPr>
              <a:pPr eaLnBrk="1" hangingPunct="1"/>
              <a:t>65</a:t>
            </a:fld>
            <a:endParaRPr lang="en-US" altLang="en-US" sz="6500">
              <a:solidFill>
                <a:srgbClr val="000000"/>
              </a:solidFill>
              <a:ea typeface="ヒラギノ角ゴ ProN W3" charset="-128"/>
            </a:endParaRPr>
          </a:p>
        </p:txBody>
      </p:sp>
      <p:sp>
        <p:nvSpPr>
          <p:cNvPr id="119811" name="Rectangle 2"/>
          <p:cNvSpPr>
            <a:spLocks noGrp="1" noRot="1" noChangeAspect="1" noChangeArrowheads="1" noTextEdit="1"/>
          </p:cNvSpPr>
          <p:nvPr>
            <p:ph type="sldImg"/>
          </p:nvPr>
        </p:nvSpPr>
        <p:spPr>
          <a:xfrm>
            <a:off x="390525" y="692150"/>
            <a:ext cx="6153150" cy="3462338"/>
          </a:xfrm>
          <a:ln cap="flat"/>
        </p:spPr>
      </p:sp>
      <p:sp>
        <p:nvSpPr>
          <p:cNvPr id="48131" name="Rectangle 3"/>
          <p:cNvSpPr>
            <a:spLocks noGrp="1" noChangeArrowheads="1"/>
          </p:cNvSpPr>
          <p:nvPr>
            <p:ph type="body" idx="1"/>
          </p:nvPr>
        </p:nvSpPr>
        <p:spPr>
          <a:ln/>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US" altLang="en-US" dirty="0"/>
              <a:t>SI is MVCC where not</a:t>
            </a:r>
            <a:r>
              <a:rPr lang="en-US" altLang="en-US" baseline="0" dirty="0"/>
              <a:t> all </a:t>
            </a:r>
            <a:r>
              <a:rPr lang="en-US" altLang="en-US" dirty="0"/>
              <a:t>WR conflicts are appropriately caught.</a:t>
            </a:r>
          </a:p>
          <a:p>
            <a:pPr marL="0" marR="0" lvl="0" indent="0" algn="l" defTabSz="914400" rtl="0" eaLnBrk="1" fontAlgn="base" latinLnBrk="0" hangingPunct="1">
              <a:lnSpc>
                <a:spcPct val="100000"/>
              </a:lnSpc>
              <a:spcBef>
                <a:spcPct val="30000"/>
              </a:spcBef>
              <a:spcAft>
                <a:spcPct val="0"/>
              </a:spcAft>
              <a:buClrTx/>
              <a:buSzTx/>
              <a:buFontTx/>
              <a:buNone/>
              <a:tabLst/>
              <a:defRPr/>
            </a:pPr>
            <a:endParaRPr lang="en-US" altLang="en-US" dirty="0"/>
          </a:p>
          <a:p>
            <a:pPr marL="0" marR="0" lvl="0" indent="0" algn="l" defTabSz="914400" rtl="0" eaLnBrk="1" fontAlgn="base" latinLnBrk="0" hangingPunct="1">
              <a:lnSpc>
                <a:spcPct val="100000"/>
              </a:lnSpc>
              <a:spcBef>
                <a:spcPct val="30000"/>
              </a:spcBef>
              <a:spcAft>
                <a:spcPct val="0"/>
              </a:spcAft>
              <a:buClrTx/>
              <a:buSzTx/>
              <a:buFontTx/>
              <a:buNone/>
              <a:tabLst/>
              <a:defRPr/>
            </a:pPr>
            <a:r>
              <a:rPr lang="en-US" sz="1200" kern="1200" dirty="0">
                <a:solidFill>
                  <a:schemeClr val="tx1"/>
                </a:solidFill>
                <a:latin typeface="Arial" charset="0"/>
                <a:ea typeface="ＭＳ Ｐゴシック" charset="0"/>
                <a:cs typeface="Arial" charset="0"/>
              </a:rPr>
              <a:t>WR conflicts are</a:t>
            </a:r>
            <a:r>
              <a:rPr lang="en-US" sz="1200" kern="1200" baseline="0" dirty="0">
                <a:solidFill>
                  <a:schemeClr val="tx1"/>
                </a:solidFill>
                <a:latin typeface="Arial" charset="0"/>
                <a:ea typeface="ＭＳ Ｐゴシック" charset="0"/>
                <a:cs typeface="Arial" charset="0"/>
              </a:rPr>
              <a:t> dirty reads </a:t>
            </a:r>
            <a:r>
              <a:rPr lang="mr-IN" sz="1200" kern="1200" baseline="0" dirty="0">
                <a:solidFill>
                  <a:schemeClr val="tx1"/>
                </a:solidFill>
                <a:latin typeface="Arial" charset="0"/>
                <a:ea typeface="ＭＳ Ｐゴシック" charset="0"/>
                <a:cs typeface="Arial" charset="0"/>
              </a:rPr>
              <a:t>–</a:t>
            </a:r>
            <a:r>
              <a:rPr lang="en-US" sz="1200" kern="1200" baseline="0" dirty="0">
                <a:solidFill>
                  <a:schemeClr val="tx1"/>
                </a:solidFill>
                <a:latin typeface="Arial" charset="0"/>
                <a:ea typeface="ＭＳ Ｐゴシック" charset="0"/>
                <a:cs typeface="Arial" charset="0"/>
              </a:rPr>
              <a:t> read something that is written but not yet committed..</a:t>
            </a:r>
          </a:p>
          <a:p>
            <a:pPr marL="0" marR="0" lvl="0" indent="0" algn="l" defTabSz="914400" rtl="0" eaLnBrk="1" fontAlgn="base" latinLnBrk="0" hangingPunct="1">
              <a:lnSpc>
                <a:spcPct val="100000"/>
              </a:lnSpc>
              <a:spcBef>
                <a:spcPct val="30000"/>
              </a:spcBef>
              <a:spcAft>
                <a:spcPct val="0"/>
              </a:spcAft>
              <a:buClrTx/>
              <a:buSzTx/>
              <a:buFontTx/>
              <a:buNone/>
              <a:tabLst/>
              <a:defRPr/>
            </a:pPr>
            <a:endParaRPr lang="en-US" altLang="en-US" dirty="0"/>
          </a:p>
          <a:p>
            <a:pPr>
              <a:defRPr/>
            </a:pPr>
            <a:endParaRPr lang="en-US" dirty="0">
              <a:ea typeface="ＭＳ Ｐゴシック" charset="0"/>
              <a:cs typeface="+mn-cs"/>
            </a:endParaRPr>
          </a:p>
        </p:txBody>
      </p:sp>
    </p:spTree>
    <p:extLst>
      <p:ext uri="{BB962C8B-B14F-4D97-AF65-F5344CB8AC3E}">
        <p14:creationId xmlns:p14="http://schemas.microsoft.com/office/powerpoint/2010/main" val="3376356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Rot="1" noChangeAspect="1" noChangeArrowheads="1" noTextEdit="1"/>
          </p:cNvSpPr>
          <p:nvPr>
            <p:ph type="sldImg"/>
          </p:nvPr>
        </p:nvSpPr>
        <p:spPr>
          <a:xfrm>
            <a:off x="390525" y="692150"/>
            <a:ext cx="6153150" cy="3462338"/>
          </a:xfrm>
          <a:ln cap="flat"/>
        </p:spPr>
      </p:sp>
      <p:sp>
        <p:nvSpPr>
          <p:cNvPr id="8195" name="Rectangle 3"/>
          <p:cNvSpPr>
            <a:spLocks noGrp="1" noChangeArrowheads="1"/>
          </p:cNvSpPr>
          <p:nvPr>
            <p:ph type="body" idx="1"/>
          </p:nvPr>
        </p:nvSpPr>
        <p:spPr>
          <a:ln/>
        </p:spPr>
        <p:txBody>
          <a:bodyPr/>
          <a:lstStyle/>
          <a:p>
            <a:pPr>
              <a:defRPr/>
            </a:pPr>
            <a:r>
              <a:rPr lang="en-US" baseline="0" dirty="0">
                <a:ea typeface="ＭＳ Ｐゴシック" charset="0"/>
                <a:cs typeface="+mn-cs"/>
              </a:rPr>
              <a:t>How commercial DB ensure these 4 acid properties, and to which extend.</a:t>
            </a:r>
          </a:p>
          <a:p>
            <a:pPr marL="228600" indent="-228600">
              <a:buFont typeface="Arial" charset="0"/>
              <a:buChar char="•"/>
              <a:defRPr/>
            </a:pPr>
            <a:r>
              <a:rPr lang="en-US" baseline="0" dirty="0">
                <a:ea typeface="ＭＳ Ｐゴシック" charset="0"/>
                <a:cs typeface="+mn-cs"/>
              </a:rPr>
              <a:t>Consistency: DBMS will enforce some integrity constraints, such as </a:t>
            </a:r>
            <a:r>
              <a:rPr lang="en-US" b="1" baseline="0" dirty="0">
                <a:ea typeface="ＭＳ Ｐゴシック" charset="0"/>
                <a:cs typeface="+mn-cs"/>
              </a:rPr>
              <a:t>referential integrity, triggers, and type constraints</a:t>
            </a:r>
            <a:r>
              <a:rPr lang="en-US" baseline="0" dirty="0">
                <a:ea typeface="ＭＳ Ｐゴシック" charset="0"/>
                <a:cs typeface="+mn-cs"/>
              </a:rPr>
              <a:t>. User should make sure that semantic consistency is satisfied. </a:t>
            </a:r>
          </a:p>
          <a:p>
            <a:pPr marL="228600" indent="-228600">
              <a:buFont typeface="Arial" charset="0"/>
              <a:buChar char="•"/>
              <a:defRPr/>
            </a:pPr>
            <a:r>
              <a:rPr lang="en-US" baseline="0" dirty="0">
                <a:ea typeface="ＭＳ Ｐゴシック" charset="0"/>
                <a:cs typeface="+mn-cs"/>
              </a:rPr>
              <a:t>Isolation is a bit </a:t>
            </a:r>
            <a:r>
              <a:rPr lang="en-US" b="1" baseline="0" dirty="0">
                <a:ea typeface="ＭＳ Ｐゴシック" charset="0"/>
                <a:cs typeface="+mn-cs"/>
              </a:rPr>
              <a:t>tricky because of concurrency</a:t>
            </a:r>
            <a:r>
              <a:rPr lang="en-US" baseline="0" dirty="0">
                <a:ea typeface="ＭＳ Ｐゴシック" charset="0"/>
                <a:cs typeface="+mn-cs"/>
              </a:rPr>
              <a:t>. In the ideal DBMS, isolation is offered in the degree that the net effect is identical to </a:t>
            </a:r>
            <a:r>
              <a:rPr lang="en-US" sz="2800" dirty="0"/>
              <a:t>executing all transactions one after the other in some serial order. </a:t>
            </a:r>
            <a:r>
              <a:rPr lang="en-US" sz="2800" kern="1200" baseline="0" dirty="0">
                <a:solidFill>
                  <a:schemeClr val="tx1"/>
                </a:solidFill>
                <a:latin typeface="Arial" charset="0"/>
                <a:ea typeface="ＭＳ Ｐゴシック" charset="0"/>
                <a:cs typeface="Arial" charset="0"/>
              </a:rPr>
              <a:t>DBMS do not enforce isolation in the strict sense. They instead provide the illusion of isolation, to a limited extend. In fact, the extend is typically configurable. (examples: serializable, repeatable reads, read committed, read uncommitted)</a:t>
            </a:r>
            <a:endParaRPr lang="en-US" sz="2800" dirty="0"/>
          </a:p>
        </p:txBody>
      </p:sp>
    </p:spTree>
    <p:extLst>
      <p:ext uri="{BB962C8B-B14F-4D97-AF65-F5344CB8AC3E}">
        <p14:creationId xmlns:p14="http://schemas.microsoft.com/office/powerpoint/2010/main" val="19152920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DBMSs receive sets of transactions that arrive at almost the same time,</a:t>
            </a:r>
            <a:r>
              <a:rPr lang="en-US" baseline="0" dirty="0"/>
              <a:t> expressed as SQL queries. </a:t>
            </a:r>
          </a:p>
          <a:p>
            <a:r>
              <a:rPr lang="en-US" baseline="0" dirty="0"/>
              <a:t>The queries are translated to a sequence of actions. We see 3 examples of such sequences in the slide. What happens is that the transactions read and write objects, perform computations based on the objects they read and eventually commit. </a:t>
            </a:r>
          </a:p>
          <a:p>
            <a:r>
              <a:rPr lang="en-US" baseline="0" dirty="0"/>
              <a:t>[In the context of DBMSs, we focus on reads and writes since that is where the interaction with the database occurs]</a:t>
            </a:r>
          </a:p>
          <a:p>
            <a:endParaRPr lang="en-US" baseline="0" dirty="0"/>
          </a:p>
          <a:p>
            <a:r>
              <a:rPr lang="en-US" baseline="0" dirty="0"/>
              <a:t>Modern CPUs support concurrency and parallelism and as a result we can execute actions for the different transactions concurrently in order to exploit the performance of our hardware. For example, in the animation we see that we have independent actions from different transactions executing at the same time. With dependencies it will be trickier.</a:t>
            </a:r>
          </a:p>
          <a:p>
            <a:endParaRPr lang="en-US" baseline="0" dirty="0"/>
          </a:p>
        </p:txBody>
      </p:sp>
      <p:sp>
        <p:nvSpPr>
          <p:cNvPr id="4" name="Slide Number Placeholder 3"/>
          <p:cNvSpPr>
            <a:spLocks noGrp="1"/>
          </p:cNvSpPr>
          <p:nvPr>
            <p:ph type="sldNum" sz="quarter" idx="10"/>
          </p:nvPr>
        </p:nvSpPr>
        <p:spPr/>
        <p:txBody>
          <a:bodyPr/>
          <a:lstStyle/>
          <a:p>
            <a:fld id="{AA2B018A-536A-4E95-B27E-3171BA8DAA5E}" type="slidenum">
              <a:rPr lang="en-US" smtClean="0"/>
              <a:pPr/>
              <a:t>8</a:t>
            </a:fld>
            <a:endParaRPr lang="en-US"/>
          </a:p>
        </p:txBody>
      </p:sp>
    </p:spTree>
    <p:extLst>
      <p:ext uri="{BB962C8B-B14F-4D97-AF65-F5344CB8AC3E}">
        <p14:creationId xmlns:p14="http://schemas.microsoft.com/office/powerpoint/2010/main" val="65300743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US" baseline="0" dirty="0"/>
              <a:t>Concurrency means in the general case that actions from different transactions are interleaved. We get</a:t>
            </a:r>
            <a:r>
              <a:rPr lang="en-US" b="1" baseline="0" dirty="0"/>
              <a:t> </a:t>
            </a:r>
            <a:r>
              <a:rPr lang="en-US" b="1" dirty="0"/>
              <a:t>schedules </a:t>
            </a:r>
            <a:r>
              <a:rPr lang="en-US" dirty="0"/>
              <a:t>of actions, which</a:t>
            </a:r>
            <a:r>
              <a:rPr lang="en-US" baseline="0" dirty="0"/>
              <a:t> provide an order on the execution of the actions in the transactions, according to some constraints.</a:t>
            </a:r>
            <a:endParaRPr lang="en-US" dirty="0"/>
          </a:p>
          <a:p>
            <a:r>
              <a:rPr lang="en-US" baseline="0" dirty="0"/>
              <a:t>Concretely, a schedule is a list of actions, from a set of </a:t>
            </a:r>
            <a:r>
              <a:rPr lang="en-US" baseline="0" dirty="0" err="1"/>
              <a:t>txns</a:t>
            </a:r>
            <a:r>
              <a:rPr lang="en-US" baseline="0" dirty="0"/>
              <a:t>.  All </a:t>
            </a:r>
            <a:r>
              <a:rPr lang="en-US" baseline="0" dirty="0" err="1"/>
              <a:t>txn</a:t>
            </a:r>
            <a:r>
              <a:rPr lang="en-US" baseline="0" dirty="0"/>
              <a:t> actions need to be contained in the schedule. Also, the order in which two actions of a transaction appear in a schedule must be the same as the order they appear in T. </a:t>
            </a:r>
          </a:p>
          <a:p>
            <a:r>
              <a:rPr lang="en-US" baseline="0" dirty="0"/>
              <a:t>For example, if T1 contains R(A) and then W(B), then R(A) must precede W(B) also in the schedule.</a:t>
            </a:r>
          </a:p>
        </p:txBody>
      </p:sp>
      <p:sp>
        <p:nvSpPr>
          <p:cNvPr id="4" name="Slide Number Placeholder 3"/>
          <p:cNvSpPr>
            <a:spLocks noGrp="1"/>
          </p:cNvSpPr>
          <p:nvPr>
            <p:ph type="sldNum" sz="quarter" idx="10"/>
          </p:nvPr>
        </p:nvSpPr>
        <p:spPr/>
        <p:txBody>
          <a:bodyPr/>
          <a:lstStyle/>
          <a:p>
            <a:fld id="{AA2B018A-536A-4E95-B27E-3171BA8DAA5E}" type="slidenum">
              <a:rPr lang="en-US" smtClean="0"/>
              <a:pPr/>
              <a:t>9</a:t>
            </a:fld>
            <a:endParaRPr lang="en-US"/>
          </a:p>
        </p:txBody>
      </p:sp>
    </p:spTree>
    <p:extLst>
      <p:ext uri="{BB962C8B-B14F-4D97-AF65-F5344CB8AC3E}">
        <p14:creationId xmlns:p14="http://schemas.microsoft.com/office/powerpoint/2010/main" val="129417632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old">
    <p:spTree>
      <p:nvGrpSpPr>
        <p:cNvPr id="1" name=""/>
        <p:cNvGrpSpPr/>
        <p:nvPr/>
      </p:nvGrpSpPr>
      <p:grpSpPr>
        <a:xfrm>
          <a:off x="0" y="0"/>
          <a:ext cx="0" cy="0"/>
          <a:chOff x="0" y="0"/>
          <a:chExt cx="0" cy="0"/>
        </a:xfrm>
      </p:grpSpPr>
      <p:sp>
        <p:nvSpPr>
          <p:cNvPr id="13314" name="Rectangle 2"/>
          <p:cNvSpPr>
            <a:spLocks noGrp="1" noChangeArrowheads="1"/>
          </p:cNvSpPr>
          <p:nvPr>
            <p:ph type="ctrTitle"/>
          </p:nvPr>
        </p:nvSpPr>
        <p:spPr>
          <a:xfrm>
            <a:off x="0" y="2769456"/>
            <a:ext cx="12192000" cy="830997"/>
          </a:xfrm>
          <a:prstGeom prst="rect">
            <a:avLst/>
          </a:prstGeom>
        </p:spPr>
        <p:txBody>
          <a:bodyPr/>
          <a:lstStyle>
            <a:lvl1pPr>
              <a:defRPr sz="4800"/>
            </a:lvl1pPr>
          </a:lstStyle>
          <a:p>
            <a:r>
              <a:rPr lang="en-US"/>
              <a:t>Click to edit Master title style</a:t>
            </a:r>
          </a:p>
        </p:txBody>
      </p:sp>
      <p:sp>
        <p:nvSpPr>
          <p:cNvPr id="13315" name="Rectangle 3"/>
          <p:cNvSpPr>
            <a:spLocks noGrp="1" noChangeArrowheads="1"/>
          </p:cNvSpPr>
          <p:nvPr>
            <p:ph type="subTitle" idx="1"/>
          </p:nvPr>
        </p:nvSpPr>
        <p:spPr>
          <a:xfrm>
            <a:off x="0" y="3886200"/>
            <a:ext cx="12192000" cy="1752600"/>
          </a:xfrm>
          <a:prstGeom prst="rect">
            <a:avLst/>
          </a:prstGeom>
        </p:spPr>
        <p:txBody>
          <a:bodyPr/>
          <a:lstStyle>
            <a:lvl1pPr marL="0" indent="0" algn="ctr">
              <a:buFontTx/>
              <a:buNone/>
              <a:defRPr/>
            </a:lvl1pPr>
          </a:lstStyle>
          <a:p>
            <a:r>
              <a:rPr lang="en-US"/>
              <a:t>Click to edit Master subtitle style</a:t>
            </a:r>
          </a:p>
        </p:txBody>
      </p:sp>
      <p:pic>
        <p:nvPicPr>
          <p:cNvPr id="24" name="Picture 23" descr="dias_color_proposals_0142_3D_medium.jpg">
            <a:extLst>
              <a:ext uri="{FF2B5EF4-FFF2-40B4-BE49-F238E27FC236}">
                <a16:creationId xmlns:a16="http://schemas.microsoft.com/office/drawing/2014/main" id="{E99D345F-44D8-4FFA-8EEC-4320A184FFD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828800" cy="711136"/>
          </a:xfrm>
          <a:prstGeom prst="rect">
            <a:avLst/>
          </a:prstGeom>
        </p:spPr>
      </p:pic>
      <p:pic>
        <p:nvPicPr>
          <p:cNvPr id="3" name="Picture 2">
            <a:extLst>
              <a:ext uri="{FF2B5EF4-FFF2-40B4-BE49-F238E27FC236}">
                <a16:creationId xmlns:a16="http://schemas.microsoft.com/office/drawing/2014/main" id="{1A71AD41-797C-4532-93C6-D0F596E60303}"/>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097846" y="-183291"/>
            <a:ext cx="2291862" cy="992659"/>
          </a:xfrm>
          <a:prstGeom prst="rect">
            <a:avLst/>
          </a:prstGeom>
        </p:spPr>
      </p:pic>
    </p:spTree>
    <p:extLst>
      <p:ext uri="{BB962C8B-B14F-4D97-AF65-F5344CB8AC3E}">
        <p14:creationId xmlns:p14="http://schemas.microsoft.com/office/powerpoint/2010/main" val="5172358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Title Slide 2025">
    <p:spTree>
      <p:nvGrpSpPr>
        <p:cNvPr id="1" name=""/>
        <p:cNvGrpSpPr/>
        <p:nvPr/>
      </p:nvGrpSpPr>
      <p:grpSpPr>
        <a:xfrm>
          <a:off x="0" y="0"/>
          <a:ext cx="0" cy="0"/>
          <a:chOff x="0" y="0"/>
          <a:chExt cx="0" cy="0"/>
        </a:xfrm>
      </p:grpSpPr>
      <p:sp>
        <p:nvSpPr>
          <p:cNvPr id="13314" name="Rectangle 2"/>
          <p:cNvSpPr>
            <a:spLocks noGrp="1" noChangeArrowheads="1"/>
          </p:cNvSpPr>
          <p:nvPr>
            <p:ph type="ctrTitle"/>
          </p:nvPr>
        </p:nvSpPr>
        <p:spPr>
          <a:xfrm>
            <a:off x="0" y="2954124"/>
            <a:ext cx="12192000" cy="646331"/>
          </a:xfrm>
          <a:prstGeom prst="rect">
            <a:avLst/>
          </a:prstGeom>
        </p:spPr>
        <p:txBody>
          <a:bodyPr/>
          <a:lstStyle>
            <a:lvl1pPr>
              <a:defRPr sz="3600"/>
            </a:lvl1pPr>
          </a:lstStyle>
          <a:p>
            <a:r>
              <a:rPr lang="en-US"/>
              <a:t>Click to edit Master title style</a:t>
            </a:r>
          </a:p>
        </p:txBody>
      </p:sp>
      <p:sp>
        <p:nvSpPr>
          <p:cNvPr id="13315" name="Rectangle 3"/>
          <p:cNvSpPr>
            <a:spLocks noGrp="1" noChangeArrowheads="1"/>
          </p:cNvSpPr>
          <p:nvPr>
            <p:ph type="subTitle" idx="1"/>
          </p:nvPr>
        </p:nvSpPr>
        <p:spPr>
          <a:xfrm>
            <a:off x="0" y="3886200"/>
            <a:ext cx="12192000" cy="1752600"/>
          </a:xfrm>
          <a:prstGeom prst="rect">
            <a:avLst/>
          </a:prstGeom>
        </p:spPr>
        <p:txBody>
          <a:bodyPr/>
          <a:lstStyle>
            <a:lvl1pPr marL="0" indent="0" algn="ctr">
              <a:buFontTx/>
              <a:buNone/>
              <a:defRPr/>
            </a:lvl1pPr>
          </a:lstStyle>
          <a:p>
            <a:r>
              <a:rPr lang="en-US"/>
              <a:t>Click to edit Master subtitle style</a:t>
            </a:r>
          </a:p>
        </p:txBody>
      </p:sp>
      <p:pic>
        <p:nvPicPr>
          <p:cNvPr id="24" name="Picture 23" descr="dias_color_proposals_0142_3D_medium.jpg">
            <a:extLst>
              <a:ext uri="{FF2B5EF4-FFF2-40B4-BE49-F238E27FC236}">
                <a16:creationId xmlns:a16="http://schemas.microsoft.com/office/drawing/2014/main" id="{E99D345F-44D8-4FFA-8EEC-4320A184FFD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219200" y="5980195"/>
            <a:ext cx="1828800" cy="711136"/>
          </a:xfrm>
          <a:prstGeom prst="rect">
            <a:avLst/>
          </a:prstGeom>
        </p:spPr>
      </p:pic>
      <p:pic>
        <p:nvPicPr>
          <p:cNvPr id="3" name="Picture 2">
            <a:extLst>
              <a:ext uri="{FF2B5EF4-FFF2-40B4-BE49-F238E27FC236}">
                <a16:creationId xmlns:a16="http://schemas.microsoft.com/office/drawing/2014/main" id="{1A71AD41-797C-4532-93C6-D0F596E60303}"/>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763000" y="5791198"/>
            <a:ext cx="2514600" cy="1089132"/>
          </a:xfrm>
          <a:prstGeom prst="rect">
            <a:avLst/>
          </a:prstGeom>
        </p:spPr>
      </p:pic>
    </p:spTree>
    <p:extLst>
      <p:ext uri="{BB962C8B-B14F-4D97-AF65-F5344CB8AC3E}">
        <p14:creationId xmlns:p14="http://schemas.microsoft.com/office/powerpoint/2010/main" val="9766190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775200" y="6172200"/>
            <a:ext cx="2844800" cy="476251"/>
          </a:xfrm>
          <a:prstGeom prst="rect">
            <a:avLst/>
          </a:prstGeom>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643FC239-7393-457C-9CC3-689C6419CA6F}" type="slidenum">
              <a:rPr lang="en-US"/>
              <a:pPr/>
              <a:t>‹#›</a:t>
            </a:fld>
            <a:endParaRPr lang="en-US"/>
          </a:p>
        </p:txBody>
      </p:sp>
    </p:spTree>
    <p:extLst>
      <p:ext uri="{BB962C8B-B14F-4D97-AF65-F5344CB8AC3E}">
        <p14:creationId xmlns:p14="http://schemas.microsoft.com/office/powerpoint/2010/main" val="14568414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4775200" y="6172200"/>
            <a:ext cx="2844800" cy="476250"/>
          </a:xfrm>
          <a:prstGeom prst="rect">
            <a:avLst/>
          </a:prstGeom>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5B54189-C436-47D0-AC37-8484B13A8E13}" type="slidenum">
              <a:rPr lang="en-US"/>
              <a:pPr/>
              <a:t>‹#›</a:t>
            </a:fld>
            <a:endParaRPr lang="en-US"/>
          </a:p>
        </p:txBody>
      </p:sp>
    </p:spTree>
    <p:extLst>
      <p:ext uri="{BB962C8B-B14F-4D97-AF65-F5344CB8AC3E}">
        <p14:creationId xmlns:p14="http://schemas.microsoft.com/office/powerpoint/2010/main" val="327525281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4775200" y="6172200"/>
            <a:ext cx="2844800" cy="476250"/>
          </a:xfrm>
          <a:prstGeom prst="rect">
            <a:avLst/>
          </a:prstGeom>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93E970BD-9972-4D08-B83E-9264E792A2B8}" type="slidenum">
              <a:rPr lang="en-US"/>
              <a:pPr/>
              <a:t>‹#›</a:t>
            </a:fld>
            <a:endParaRPr lang="en-US"/>
          </a:p>
        </p:txBody>
      </p:sp>
    </p:spTree>
    <p:extLst>
      <p:ext uri="{BB962C8B-B14F-4D97-AF65-F5344CB8AC3E}">
        <p14:creationId xmlns:p14="http://schemas.microsoft.com/office/powerpoint/2010/main" val="195093102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9E884C0-A6A5-4D6A-9930-AEC54203A805}"/>
              </a:ext>
            </a:extLst>
          </p:cNvPr>
          <p:cNvSpPr/>
          <p:nvPr userDrawn="1"/>
        </p:nvSpPr>
        <p:spPr>
          <a:xfrm>
            <a:off x="0" y="-1"/>
            <a:ext cx="12192000" cy="320040"/>
          </a:xfrm>
          <a:prstGeom prst="rect">
            <a:avLst/>
          </a:prstGeom>
          <a:solidFill>
            <a:srgbClr val="B51F1F"/>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sz="1400"/>
          </a:p>
        </p:txBody>
      </p:sp>
      <p:sp>
        <p:nvSpPr>
          <p:cNvPr id="1026" name="Rectangle 2"/>
          <p:cNvSpPr>
            <a:spLocks noGrp="1" noChangeArrowheads="1"/>
          </p:cNvSpPr>
          <p:nvPr>
            <p:ph type="title"/>
          </p:nvPr>
        </p:nvSpPr>
        <p:spPr bwMode="auto">
          <a:xfrm>
            <a:off x="0" y="247231"/>
            <a:ext cx="12192000" cy="861775"/>
          </a:xfrm>
          <a:prstGeom prst="rect">
            <a:avLst/>
          </a:prstGeom>
          <a:noFill/>
          <a:ln w="9525">
            <a:noFill/>
            <a:miter lim="800000"/>
            <a:headEnd/>
            <a:tailEnd/>
          </a:ln>
          <a:effectLst/>
        </p:spPr>
        <p:txBody>
          <a:bodyPr vert="horz" wrap="square" lIns="0" tIns="45720" rIns="0" bIns="45720" numCol="1" anchor="b" anchorCtr="0" compatLnSpc="1">
            <a:prstTxWarp prst="textNoShape">
              <a:avLst/>
            </a:prstTxWarp>
            <a:spAutoFit/>
          </a:bodyPr>
          <a:lstStyle/>
          <a:p>
            <a:pPr lvl="0"/>
            <a:r>
              <a:rPr lang="en-US"/>
              <a:t>Click to edit Master title style</a:t>
            </a:r>
          </a:p>
        </p:txBody>
      </p:sp>
      <p:sp>
        <p:nvSpPr>
          <p:cNvPr id="1027" name="Rectangle 3"/>
          <p:cNvSpPr>
            <a:spLocks noGrp="1" noChangeArrowheads="1"/>
          </p:cNvSpPr>
          <p:nvPr>
            <p:ph type="body" idx="1"/>
          </p:nvPr>
        </p:nvSpPr>
        <p:spPr bwMode="auto">
          <a:xfrm>
            <a:off x="609600" y="1295401"/>
            <a:ext cx="10972800" cy="49498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3" name="Picture 2">
            <a:extLst>
              <a:ext uri="{FF2B5EF4-FFF2-40B4-BE49-F238E27FC236}">
                <a16:creationId xmlns:a16="http://schemas.microsoft.com/office/drawing/2014/main" id="{00B27BC0-81A3-48F2-A640-796FDBE3B944}"/>
              </a:ext>
            </a:extLst>
          </p:cNvPr>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10815090" y="-137335"/>
            <a:ext cx="1397767" cy="605168"/>
          </a:xfrm>
          <a:prstGeom prst="rect">
            <a:avLst/>
          </a:prstGeom>
        </p:spPr>
      </p:pic>
      <p:pic>
        <p:nvPicPr>
          <p:cNvPr id="31" name="Picture 30" descr="dias_color_proposals_0142_3D_medium.jpg">
            <a:extLst>
              <a:ext uri="{FF2B5EF4-FFF2-40B4-BE49-F238E27FC236}">
                <a16:creationId xmlns:a16="http://schemas.microsoft.com/office/drawing/2014/main" id="{F308F401-E937-4568-AA24-D72F1992AB45}"/>
              </a:ext>
            </a:extLst>
          </p:cNvPr>
          <p:cNvPicPr>
            <a:picLocks noChangeAspect="1"/>
          </p:cNvPicPr>
          <p:nvPr userDrawn="1"/>
        </p:nvPicPr>
        <p:blipFill>
          <a:blip r:embed="rId8" cstate="print">
            <a:extLst>
              <a:ext uri="{BEBA8EAE-BF5A-486C-A8C5-ECC9F3942E4B}">
                <a14:imgProps xmlns:a14="http://schemas.microsoft.com/office/drawing/2010/main">
                  <a14:imgLayer r:embed="rId9">
                    <a14:imgEffect>
                      <a14:backgroundRemoval t="4094" b="83041" l="1591" r="98182">
                        <a14:foregroundMark x1="6818" y1="70175" x2="15000" y2="16959"/>
                        <a14:foregroundMark x1="34318" y1="71930" x2="34318" y2="40936"/>
                        <a14:foregroundMark x1="34545" y1="19298" x2="34545" y2="11111"/>
                        <a14:foregroundMark x1="32273" y1="9942" x2="32273" y2="9942"/>
                        <a14:foregroundMark x1="42955" y1="74854" x2="53409" y2="15789"/>
                        <a14:foregroundMark x1="64318" y1="74269" x2="53636" y2="15789"/>
                        <a14:foregroundMark x1="50455" y1="57895" x2="54318" y2="52632"/>
                        <a14:backgroundMark x1="15909" y1="32749" x2="11591" y2="65497"/>
                        <a14:backgroundMark x1="22273" y1="12865" x2="29773" y2="61404"/>
                        <a14:backgroundMark x1="57955" y1="11696" x2="67500" y2="68421"/>
                        <a14:backgroundMark x1="47273" y1="76023" x2="59318" y2="76023"/>
                        <a14:backgroundMark x1="50847" y1="46739" x2="52966" y2="34783"/>
                      </a14:backgroundRemoval>
                    </a14:imgEffect>
                  </a14:imgLayer>
                </a14:imgProps>
              </a:ext>
              <a:ext uri="{28A0092B-C50C-407E-A947-70E740481C1C}">
                <a14:useLocalDpi xmlns:a14="http://schemas.microsoft.com/office/drawing/2010/main" val="0"/>
              </a:ext>
            </a:extLst>
          </a:blip>
          <a:stretch>
            <a:fillRect/>
          </a:stretch>
        </p:blipFill>
        <p:spPr>
          <a:xfrm>
            <a:off x="88900" y="-20340"/>
            <a:ext cx="1066800" cy="414831"/>
          </a:xfrm>
          <a:prstGeom prst="rect">
            <a:avLst/>
          </a:prstGeom>
        </p:spPr>
      </p:pic>
      <p:sp>
        <p:nvSpPr>
          <p:cNvPr id="1030" name="Rectangle 6"/>
          <p:cNvSpPr>
            <a:spLocks noGrp="1" noChangeArrowheads="1"/>
          </p:cNvSpPr>
          <p:nvPr>
            <p:ph type="sldNum" sz="quarter" idx="4"/>
          </p:nvPr>
        </p:nvSpPr>
        <p:spPr bwMode="auto">
          <a:xfrm>
            <a:off x="8737600" y="6245225"/>
            <a:ext cx="3251200" cy="476251"/>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bg1">
                    <a:lumMod val="50000"/>
                  </a:schemeClr>
                </a:solidFill>
              </a:defRPr>
            </a:lvl1pPr>
          </a:lstStyle>
          <a:p>
            <a:fld id="{E150ECFD-5807-44D9-AF3B-3260B807F6AB}" type="slidenum">
              <a:rPr lang="en-US" smtClean="0"/>
              <a:pPr/>
              <a:t>‹#›</a:t>
            </a:fld>
            <a:endParaRPr lang="en-US"/>
          </a:p>
        </p:txBody>
      </p:sp>
    </p:spTree>
    <p:extLst>
      <p:ext uri="{BB962C8B-B14F-4D97-AF65-F5344CB8AC3E}">
        <p14:creationId xmlns:p14="http://schemas.microsoft.com/office/powerpoint/2010/main" val="2341703427"/>
      </p:ext>
    </p:extLst>
  </p:cSld>
  <p:clrMap bg1="lt1" tx1="dk1" bg2="lt2" tx2="dk2" accent1="accent1" accent2="accent2" accent3="accent3" accent4="accent4" accent5="accent5" accent6="accent6" hlink="hlink" folHlink="folHlink"/>
  <p:sldLayoutIdLst>
    <p:sldLayoutId id="2147483663" r:id="rId1"/>
    <p:sldLayoutId id="2147483670" r:id="rId2"/>
    <p:sldLayoutId id="2147483667" r:id="rId3"/>
    <p:sldLayoutId id="2147483668" r:id="rId4"/>
    <p:sldLayoutId id="2147483669" r:id="rId5"/>
  </p:sldLayoutIdLst>
  <p:hf hdr="0" dt="0"/>
  <p:txStyles>
    <p:titleStyle>
      <a:lvl1pPr algn="ctr" rtl="0" eaLnBrk="1" fontAlgn="base" hangingPunct="1">
        <a:spcBef>
          <a:spcPct val="0"/>
        </a:spcBef>
        <a:spcAft>
          <a:spcPct val="0"/>
        </a:spcAft>
        <a:defRPr sz="4800" b="1">
          <a:solidFill>
            <a:schemeClr val="tx2"/>
          </a:solidFill>
          <a:latin typeface="+mj-lt"/>
          <a:ea typeface="+mj-ea"/>
          <a:cs typeface="+mj-cs"/>
        </a:defRPr>
      </a:lvl1pPr>
      <a:lvl2pPr algn="l" rtl="0" eaLnBrk="1" fontAlgn="base" hangingPunct="1">
        <a:spcBef>
          <a:spcPct val="0"/>
        </a:spcBef>
        <a:spcAft>
          <a:spcPct val="0"/>
        </a:spcAft>
        <a:defRPr sz="4400">
          <a:solidFill>
            <a:schemeClr val="tx2"/>
          </a:solidFill>
          <a:latin typeface="Calibri" pitchFamily="34" charset="0"/>
          <a:cs typeface="Arial" charset="0"/>
        </a:defRPr>
      </a:lvl2pPr>
      <a:lvl3pPr algn="l" rtl="0" eaLnBrk="1" fontAlgn="base" hangingPunct="1">
        <a:spcBef>
          <a:spcPct val="0"/>
        </a:spcBef>
        <a:spcAft>
          <a:spcPct val="0"/>
        </a:spcAft>
        <a:defRPr sz="4400">
          <a:solidFill>
            <a:schemeClr val="tx2"/>
          </a:solidFill>
          <a:latin typeface="Calibri" pitchFamily="34" charset="0"/>
          <a:cs typeface="Arial" charset="0"/>
        </a:defRPr>
      </a:lvl3pPr>
      <a:lvl4pPr algn="l" rtl="0" eaLnBrk="1" fontAlgn="base" hangingPunct="1">
        <a:spcBef>
          <a:spcPct val="0"/>
        </a:spcBef>
        <a:spcAft>
          <a:spcPct val="0"/>
        </a:spcAft>
        <a:defRPr sz="4400">
          <a:solidFill>
            <a:schemeClr val="tx2"/>
          </a:solidFill>
          <a:latin typeface="Calibri" pitchFamily="34" charset="0"/>
          <a:cs typeface="Arial" charset="0"/>
        </a:defRPr>
      </a:lvl4pPr>
      <a:lvl5pPr algn="l" rtl="0" eaLnBrk="1" fontAlgn="base" hangingPunct="1">
        <a:spcBef>
          <a:spcPct val="0"/>
        </a:spcBef>
        <a:spcAft>
          <a:spcPct val="0"/>
        </a:spcAft>
        <a:defRPr sz="4400">
          <a:solidFill>
            <a:schemeClr val="tx2"/>
          </a:solidFill>
          <a:latin typeface="Calibri" pitchFamily="34" charset="0"/>
          <a:cs typeface="Arial" charset="0"/>
        </a:defRPr>
      </a:lvl5pPr>
      <a:lvl6pPr marL="457189" algn="l" rtl="0" eaLnBrk="1" fontAlgn="base" hangingPunct="1">
        <a:spcBef>
          <a:spcPct val="0"/>
        </a:spcBef>
        <a:spcAft>
          <a:spcPct val="0"/>
        </a:spcAft>
        <a:defRPr sz="4400">
          <a:solidFill>
            <a:schemeClr val="tx2"/>
          </a:solidFill>
          <a:latin typeface="Calibri" pitchFamily="34" charset="0"/>
          <a:cs typeface="Arial" charset="0"/>
        </a:defRPr>
      </a:lvl6pPr>
      <a:lvl7pPr marL="914377" algn="l" rtl="0" eaLnBrk="1" fontAlgn="base" hangingPunct="1">
        <a:spcBef>
          <a:spcPct val="0"/>
        </a:spcBef>
        <a:spcAft>
          <a:spcPct val="0"/>
        </a:spcAft>
        <a:defRPr sz="4400">
          <a:solidFill>
            <a:schemeClr val="tx2"/>
          </a:solidFill>
          <a:latin typeface="Calibri" pitchFamily="34" charset="0"/>
          <a:cs typeface="Arial" charset="0"/>
        </a:defRPr>
      </a:lvl7pPr>
      <a:lvl8pPr marL="1371566" algn="l" rtl="0" eaLnBrk="1" fontAlgn="base" hangingPunct="1">
        <a:spcBef>
          <a:spcPct val="0"/>
        </a:spcBef>
        <a:spcAft>
          <a:spcPct val="0"/>
        </a:spcAft>
        <a:defRPr sz="4400">
          <a:solidFill>
            <a:schemeClr val="tx2"/>
          </a:solidFill>
          <a:latin typeface="Calibri" pitchFamily="34" charset="0"/>
          <a:cs typeface="Arial" charset="0"/>
        </a:defRPr>
      </a:lvl8pPr>
      <a:lvl9pPr marL="1828754" algn="l" rtl="0" eaLnBrk="1" fontAlgn="base" hangingPunct="1">
        <a:spcBef>
          <a:spcPct val="0"/>
        </a:spcBef>
        <a:spcAft>
          <a:spcPct val="0"/>
        </a:spcAft>
        <a:defRPr sz="4400">
          <a:solidFill>
            <a:schemeClr val="tx2"/>
          </a:solidFill>
          <a:latin typeface="Calibri" pitchFamily="34" charset="0"/>
          <a:cs typeface="Arial" charset="0"/>
        </a:defRPr>
      </a:lvl9pPr>
    </p:titleStyle>
    <p:bodyStyle>
      <a:lvl1pPr marL="342891" indent="-342891" algn="l" rtl="0" eaLnBrk="1" fontAlgn="base" hangingPunct="1">
        <a:spcBef>
          <a:spcPct val="20000"/>
        </a:spcBef>
        <a:spcAft>
          <a:spcPct val="0"/>
        </a:spcAft>
        <a:buChar char="•"/>
        <a:defRPr sz="3200">
          <a:solidFill>
            <a:schemeClr val="tx1"/>
          </a:solidFill>
          <a:latin typeface="+mn-lt"/>
          <a:ea typeface="+mn-ea"/>
          <a:cs typeface="+mn-cs"/>
        </a:defRPr>
      </a:lvl1pPr>
      <a:lvl2pPr marL="742932" indent="-285744" algn="l" rtl="0" eaLnBrk="1" fontAlgn="base" hangingPunct="1">
        <a:spcBef>
          <a:spcPct val="20000"/>
        </a:spcBef>
        <a:spcAft>
          <a:spcPct val="0"/>
        </a:spcAft>
        <a:buChar char="–"/>
        <a:defRPr sz="2800">
          <a:solidFill>
            <a:schemeClr val="tx1"/>
          </a:solidFill>
          <a:latin typeface="+mn-lt"/>
          <a:cs typeface="+mn-cs"/>
        </a:defRPr>
      </a:lvl2pPr>
      <a:lvl3pPr marL="1142971" indent="-228594" algn="l" rtl="0" eaLnBrk="1" fontAlgn="base" hangingPunct="1">
        <a:spcBef>
          <a:spcPct val="20000"/>
        </a:spcBef>
        <a:spcAft>
          <a:spcPct val="0"/>
        </a:spcAft>
        <a:buChar char="•"/>
        <a:defRPr sz="2400">
          <a:solidFill>
            <a:schemeClr val="tx1"/>
          </a:solidFill>
          <a:latin typeface="+mn-lt"/>
          <a:cs typeface="+mn-cs"/>
        </a:defRPr>
      </a:lvl3pPr>
      <a:lvl4pPr marL="1600160" indent="-228594" algn="l" rtl="0" eaLnBrk="1" fontAlgn="base" hangingPunct="1">
        <a:spcBef>
          <a:spcPct val="20000"/>
        </a:spcBef>
        <a:spcAft>
          <a:spcPct val="0"/>
        </a:spcAft>
        <a:buChar char="–"/>
        <a:defRPr sz="2400">
          <a:solidFill>
            <a:schemeClr val="tx1"/>
          </a:solidFill>
          <a:latin typeface="+mn-lt"/>
          <a:cs typeface="+mn-cs"/>
        </a:defRPr>
      </a:lvl4pPr>
      <a:lvl5pPr marL="2057349" indent="-228594" algn="l" rtl="0" eaLnBrk="1" fontAlgn="base" hangingPunct="1">
        <a:spcBef>
          <a:spcPct val="20000"/>
        </a:spcBef>
        <a:spcAft>
          <a:spcPct val="0"/>
        </a:spcAft>
        <a:buChar char="»"/>
        <a:defRPr sz="2400">
          <a:solidFill>
            <a:schemeClr val="tx1"/>
          </a:solidFill>
          <a:latin typeface="+mn-lt"/>
          <a:cs typeface="+mn-cs"/>
        </a:defRPr>
      </a:lvl5pPr>
      <a:lvl6pPr marL="2514537" indent="-228594" algn="l" rtl="0" eaLnBrk="1" fontAlgn="base" hangingPunct="1">
        <a:spcBef>
          <a:spcPct val="20000"/>
        </a:spcBef>
        <a:spcAft>
          <a:spcPct val="0"/>
        </a:spcAft>
        <a:buChar char="»"/>
        <a:defRPr>
          <a:solidFill>
            <a:schemeClr val="tx1"/>
          </a:solidFill>
          <a:latin typeface="+mn-lt"/>
          <a:cs typeface="+mn-cs"/>
        </a:defRPr>
      </a:lvl6pPr>
      <a:lvl7pPr marL="2971726" indent="-228594" algn="l" rtl="0" eaLnBrk="1" fontAlgn="base" hangingPunct="1">
        <a:spcBef>
          <a:spcPct val="20000"/>
        </a:spcBef>
        <a:spcAft>
          <a:spcPct val="0"/>
        </a:spcAft>
        <a:buChar char="»"/>
        <a:defRPr>
          <a:solidFill>
            <a:schemeClr val="tx1"/>
          </a:solidFill>
          <a:latin typeface="+mn-lt"/>
          <a:cs typeface="+mn-cs"/>
        </a:defRPr>
      </a:lvl7pPr>
      <a:lvl8pPr marL="3428914" indent="-228594" algn="l" rtl="0" eaLnBrk="1" fontAlgn="base" hangingPunct="1">
        <a:spcBef>
          <a:spcPct val="20000"/>
        </a:spcBef>
        <a:spcAft>
          <a:spcPct val="0"/>
        </a:spcAft>
        <a:buChar char="»"/>
        <a:defRPr>
          <a:solidFill>
            <a:schemeClr val="tx1"/>
          </a:solidFill>
          <a:latin typeface="+mn-lt"/>
          <a:cs typeface="+mn-cs"/>
        </a:defRPr>
      </a:lvl8pPr>
      <a:lvl9pPr marL="3886103" indent="-228594" algn="l" rtl="0" eaLnBrk="1" fontAlgn="base" hangingPunct="1">
        <a:spcBef>
          <a:spcPct val="20000"/>
        </a:spcBef>
        <a:spcAft>
          <a:spcPct val="0"/>
        </a:spcAft>
        <a:buChar char="»"/>
        <a:defRPr>
          <a:solidFill>
            <a:schemeClr val="tx1"/>
          </a:solidFill>
          <a:latin typeface="+mn-lt"/>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2.xml"/><Relationship Id="rId1" Type="http://schemas.openxmlformats.org/officeDocument/2006/relationships/slideLayout" Target="../slideLayouts/slideLayout4.xml"/><Relationship Id="rId4" Type="http://schemas.openxmlformats.org/officeDocument/2006/relationships/chart" Target="../charts/char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9.xml"/><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3" Type="http://schemas.openxmlformats.org/officeDocument/2006/relationships/image" Target="../media/image41.png"/><Relationship Id="rId2" Type="http://schemas.openxmlformats.org/officeDocument/2006/relationships/notesSlide" Target="../notesSlides/notesSlide40.xml"/><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4.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4.xml"/></Relationships>
</file>

<file path=ppt/slides/_rels/slide4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3.xml"/><Relationship Id="rId1" Type="http://schemas.openxmlformats.org/officeDocument/2006/relationships/slideLayout" Target="../slideLayouts/slideLayout4.xml"/></Relationships>
</file>

<file path=ppt/slides/_rels/slide4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4.xml"/><Relationship Id="rId1" Type="http://schemas.openxmlformats.org/officeDocument/2006/relationships/slideLayout" Target="../slideLayouts/slideLayout4.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4.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4.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4.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4.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4.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4.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4.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4.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4.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4.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4.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4.xml"/></Relationships>
</file>

<file path=ppt/slides/_rels/slide5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8.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4.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4.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4.xml"/></Relationships>
</file>

<file path=ppt/slides/_rels/slide6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5.tiff"/><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Google Shape;91;p1">
            <a:extLst>
              <a:ext uri="{FF2B5EF4-FFF2-40B4-BE49-F238E27FC236}">
                <a16:creationId xmlns:a16="http://schemas.microsoft.com/office/drawing/2014/main" id="{8124F049-60BB-3F07-C421-3F61D8EC1BFB}"/>
              </a:ext>
            </a:extLst>
          </p:cNvPr>
          <p:cNvSpPr txBox="1">
            <a:spLocks/>
          </p:cNvSpPr>
          <p:nvPr/>
        </p:nvSpPr>
        <p:spPr bwMode="auto">
          <a:xfrm>
            <a:off x="1035937" y="521967"/>
            <a:ext cx="9867589" cy="1178841"/>
          </a:xfrm>
          <a:prstGeom prst="rect">
            <a:avLst/>
          </a:prstGeom>
          <a:noFill/>
          <a:ln w="9525">
            <a:noFill/>
            <a:miter lim="800000"/>
            <a:headEnd/>
            <a:tailEnd/>
          </a:ln>
          <a:effectLst/>
        </p:spPr>
        <p:txBody>
          <a:bodyPr spcFirstLastPara="1" vert="horz" wrap="square" lIns="91425" tIns="45700" rIns="91425" bIns="45700" numCol="1" anchor="b" anchorCtr="0" compatLnSpc="1">
            <a:prstTxWarp prst="textNoShape">
              <a:avLst/>
            </a:prstTxWarp>
            <a:normAutofit/>
          </a:bodyPr>
          <a:lstStyle>
            <a:lvl1pPr algn="ctr" rtl="0" eaLnBrk="1" fontAlgn="base" hangingPunct="1">
              <a:spcBef>
                <a:spcPct val="0"/>
              </a:spcBef>
              <a:spcAft>
                <a:spcPct val="0"/>
              </a:spcAft>
              <a:defRPr sz="4800" b="1">
                <a:solidFill>
                  <a:schemeClr val="tx2"/>
                </a:solidFill>
                <a:latin typeface="+mj-lt"/>
                <a:ea typeface="+mj-ea"/>
                <a:cs typeface="+mj-cs"/>
              </a:defRPr>
            </a:lvl1pPr>
            <a:lvl2pPr algn="l" rtl="0" eaLnBrk="1" fontAlgn="base" hangingPunct="1">
              <a:spcBef>
                <a:spcPct val="0"/>
              </a:spcBef>
              <a:spcAft>
                <a:spcPct val="0"/>
              </a:spcAft>
              <a:defRPr sz="4400">
                <a:solidFill>
                  <a:schemeClr val="tx2"/>
                </a:solidFill>
                <a:latin typeface="Calibri" pitchFamily="34" charset="0"/>
                <a:cs typeface="Arial" charset="0"/>
              </a:defRPr>
            </a:lvl2pPr>
            <a:lvl3pPr algn="l" rtl="0" eaLnBrk="1" fontAlgn="base" hangingPunct="1">
              <a:spcBef>
                <a:spcPct val="0"/>
              </a:spcBef>
              <a:spcAft>
                <a:spcPct val="0"/>
              </a:spcAft>
              <a:defRPr sz="4400">
                <a:solidFill>
                  <a:schemeClr val="tx2"/>
                </a:solidFill>
                <a:latin typeface="Calibri" pitchFamily="34" charset="0"/>
                <a:cs typeface="Arial" charset="0"/>
              </a:defRPr>
            </a:lvl3pPr>
            <a:lvl4pPr algn="l" rtl="0" eaLnBrk="1" fontAlgn="base" hangingPunct="1">
              <a:spcBef>
                <a:spcPct val="0"/>
              </a:spcBef>
              <a:spcAft>
                <a:spcPct val="0"/>
              </a:spcAft>
              <a:defRPr sz="4400">
                <a:solidFill>
                  <a:schemeClr val="tx2"/>
                </a:solidFill>
                <a:latin typeface="Calibri" pitchFamily="34" charset="0"/>
                <a:cs typeface="Arial" charset="0"/>
              </a:defRPr>
            </a:lvl4pPr>
            <a:lvl5pPr algn="l" rtl="0" eaLnBrk="1" fontAlgn="base" hangingPunct="1">
              <a:spcBef>
                <a:spcPct val="0"/>
              </a:spcBef>
              <a:spcAft>
                <a:spcPct val="0"/>
              </a:spcAft>
              <a:defRPr sz="4400">
                <a:solidFill>
                  <a:schemeClr val="tx2"/>
                </a:solidFill>
                <a:latin typeface="Calibri" pitchFamily="34" charset="0"/>
                <a:cs typeface="Arial" charset="0"/>
              </a:defRPr>
            </a:lvl5pPr>
            <a:lvl6pPr marL="457189" algn="l" rtl="0" eaLnBrk="1" fontAlgn="base" hangingPunct="1">
              <a:spcBef>
                <a:spcPct val="0"/>
              </a:spcBef>
              <a:spcAft>
                <a:spcPct val="0"/>
              </a:spcAft>
              <a:defRPr sz="4400">
                <a:solidFill>
                  <a:schemeClr val="tx2"/>
                </a:solidFill>
                <a:latin typeface="Calibri" pitchFamily="34" charset="0"/>
                <a:cs typeface="Arial" charset="0"/>
              </a:defRPr>
            </a:lvl6pPr>
            <a:lvl7pPr marL="914377" algn="l" rtl="0" eaLnBrk="1" fontAlgn="base" hangingPunct="1">
              <a:spcBef>
                <a:spcPct val="0"/>
              </a:spcBef>
              <a:spcAft>
                <a:spcPct val="0"/>
              </a:spcAft>
              <a:defRPr sz="4400">
                <a:solidFill>
                  <a:schemeClr val="tx2"/>
                </a:solidFill>
                <a:latin typeface="Calibri" pitchFamily="34" charset="0"/>
                <a:cs typeface="Arial" charset="0"/>
              </a:defRPr>
            </a:lvl7pPr>
            <a:lvl8pPr marL="1371566" algn="l" rtl="0" eaLnBrk="1" fontAlgn="base" hangingPunct="1">
              <a:spcBef>
                <a:spcPct val="0"/>
              </a:spcBef>
              <a:spcAft>
                <a:spcPct val="0"/>
              </a:spcAft>
              <a:defRPr sz="4400">
                <a:solidFill>
                  <a:schemeClr val="tx2"/>
                </a:solidFill>
                <a:latin typeface="Calibri" pitchFamily="34" charset="0"/>
                <a:cs typeface="Arial" charset="0"/>
              </a:defRPr>
            </a:lvl8pPr>
            <a:lvl9pPr marL="1828754" algn="l" rtl="0" eaLnBrk="1" fontAlgn="base" hangingPunct="1">
              <a:spcBef>
                <a:spcPct val="0"/>
              </a:spcBef>
              <a:spcAft>
                <a:spcPct val="0"/>
              </a:spcAft>
              <a:defRPr sz="4400">
                <a:solidFill>
                  <a:schemeClr val="tx2"/>
                </a:solidFill>
                <a:latin typeface="Calibri" pitchFamily="34" charset="0"/>
                <a:cs typeface="Arial" charset="0"/>
              </a:defRPr>
            </a:lvl9pPr>
          </a:lstStyle>
          <a:p>
            <a:pPr>
              <a:lnSpc>
                <a:spcPct val="90000"/>
              </a:lnSpc>
              <a:spcBef>
                <a:spcPts val="0"/>
              </a:spcBef>
              <a:spcAft>
                <a:spcPts val="0"/>
              </a:spcAft>
              <a:buClr>
                <a:schemeClr val="dk1"/>
              </a:buClr>
              <a:buSzPct val="100000"/>
              <a:buFont typeface="Calibri"/>
              <a:buNone/>
              <a:defRPr/>
            </a:pPr>
            <a:r>
              <a:rPr lang="en-US" sz="3600" dirty="0"/>
              <a:t>CS460</a:t>
            </a:r>
            <a:br>
              <a:rPr lang="en-US" sz="3600" dirty="0"/>
            </a:br>
            <a:r>
              <a:rPr lang="en-US" sz="3600" dirty="0"/>
              <a:t>Systems for Data Management and Data Science </a:t>
            </a:r>
          </a:p>
        </p:txBody>
      </p:sp>
      <p:sp>
        <p:nvSpPr>
          <p:cNvPr id="9" name="Title 8">
            <a:extLst>
              <a:ext uri="{FF2B5EF4-FFF2-40B4-BE49-F238E27FC236}">
                <a16:creationId xmlns:a16="http://schemas.microsoft.com/office/drawing/2014/main" id="{A6ED0998-1EC6-965B-FA3F-A4E19B239076}"/>
              </a:ext>
            </a:extLst>
          </p:cNvPr>
          <p:cNvSpPr>
            <a:spLocks noGrp="1"/>
          </p:cNvSpPr>
          <p:nvPr>
            <p:ph type="ctrTitle"/>
          </p:nvPr>
        </p:nvSpPr>
        <p:spPr>
          <a:xfrm>
            <a:off x="0" y="2584792"/>
            <a:ext cx="12192000" cy="1015663"/>
          </a:xfrm>
        </p:spPr>
        <p:txBody>
          <a:bodyPr/>
          <a:lstStyle/>
          <a:p>
            <a:pPr algn="ctr"/>
            <a:r>
              <a:rPr lang="en-US" sz="6000" dirty="0">
                <a:solidFill>
                  <a:schemeClr val="tx1"/>
                </a:solidFill>
              </a:rPr>
              <a:t>Concurrency control</a:t>
            </a:r>
            <a:endParaRPr lang="en-US" dirty="0">
              <a:solidFill>
                <a:schemeClr val="tx1"/>
              </a:solidFill>
            </a:endParaRPr>
          </a:p>
        </p:txBody>
      </p:sp>
      <p:sp>
        <p:nvSpPr>
          <p:cNvPr id="12" name="Subtitle 11">
            <a:extLst>
              <a:ext uri="{FF2B5EF4-FFF2-40B4-BE49-F238E27FC236}">
                <a16:creationId xmlns:a16="http://schemas.microsoft.com/office/drawing/2014/main" id="{18493E7B-4CE4-8E5D-8A8F-054C482786F9}"/>
              </a:ext>
            </a:extLst>
          </p:cNvPr>
          <p:cNvSpPr>
            <a:spLocks noGrp="1"/>
          </p:cNvSpPr>
          <p:nvPr>
            <p:ph type="subTitle" idx="1"/>
          </p:nvPr>
        </p:nvSpPr>
        <p:spPr/>
        <p:txBody>
          <a:bodyPr/>
          <a:lstStyle/>
          <a:p>
            <a:pPr>
              <a:lnSpc>
                <a:spcPct val="90000"/>
              </a:lnSpc>
              <a:spcBef>
                <a:spcPts val="0"/>
              </a:spcBef>
              <a:spcAft>
                <a:spcPts val="0"/>
              </a:spcAft>
              <a:buClr>
                <a:schemeClr val="dk1"/>
              </a:buClr>
              <a:buSzPct val="100000"/>
              <a:defRPr/>
            </a:pPr>
            <a:r>
              <a:rPr lang="en-US" sz="3200" dirty="0"/>
              <a:t>Prof. Anastasia Ailamaki</a:t>
            </a:r>
          </a:p>
          <a:p>
            <a:pPr>
              <a:buClrTx/>
              <a:buSzPts val="2400"/>
              <a:defRPr/>
            </a:pPr>
            <a:r>
              <a:rPr lang="en-US" sz="3200" dirty="0"/>
              <a:t>Data-Intensive Applications and Systems (DIAS) Lab</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US" altLang="x-none"/>
              <a:t>Example</a:t>
            </a:r>
          </a:p>
        </p:txBody>
      </p:sp>
      <p:sp>
        <p:nvSpPr>
          <p:cNvPr id="16387" name="Rectangle 3"/>
          <p:cNvSpPr>
            <a:spLocks noGrp="1" noChangeArrowheads="1"/>
          </p:cNvSpPr>
          <p:nvPr>
            <p:ph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81641" tIns="40821" rIns="81641" bIns="40821" numCol="1" anchor="t" anchorCtr="0" compatLnSpc="1">
            <a:prstTxWarp prst="textNoShape">
              <a:avLst/>
            </a:prstTxWarp>
          </a:bodyPr>
          <a:lstStyle/>
          <a:p>
            <a:pPr marL="0" indent="0">
              <a:buNone/>
            </a:pPr>
            <a:r>
              <a:rPr lang="en-US" altLang="en-US" sz="2800" b="1" dirty="0">
                <a:latin typeface="Calibri" charset="0"/>
                <a:ea typeface="Calibri" charset="0"/>
                <a:cs typeface="Calibri" charset="0"/>
              </a:rPr>
              <a:t>T1: </a:t>
            </a:r>
            <a:r>
              <a:rPr lang="en-US" altLang="en-US" sz="2800" dirty="0">
                <a:latin typeface="Calibri" charset="0"/>
                <a:ea typeface="Calibri" charset="0"/>
                <a:cs typeface="Calibri" charset="0"/>
              </a:rPr>
              <a:t>transfer $100 from B’s account to A’s account.  </a:t>
            </a:r>
          </a:p>
          <a:p>
            <a:pPr marL="0" indent="0">
              <a:buNone/>
            </a:pPr>
            <a:r>
              <a:rPr lang="en-US" altLang="en-US" sz="2800" b="1" dirty="0">
                <a:latin typeface="Calibri" charset="0"/>
                <a:ea typeface="Calibri" charset="0"/>
                <a:cs typeface="Calibri" charset="0"/>
              </a:rPr>
              <a:t>T2: </a:t>
            </a:r>
            <a:r>
              <a:rPr lang="en-US" altLang="en-US" sz="2800" dirty="0">
                <a:latin typeface="Calibri" charset="0"/>
                <a:ea typeface="Calibri" charset="0"/>
                <a:cs typeface="Calibri" charset="0"/>
              </a:rPr>
              <a:t>credit both accounts with a 6% interest payment.</a:t>
            </a:r>
          </a:p>
          <a:p>
            <a:endParaRPr lang="en-US" altLang="en-US" sz="2800" dirty="0">
              <a:latin typeface="Calibri" charset="0"/>
              <a:ea typeface="Calibri" charset="0"/>
              <a:cs typeface="Calibri" charset="0"/>
            </a:endParaRPr>
          </a:p>
          <a:p>
            <a:endParaRPr lang="en-US" altLang="en-US" sz="2800" dirty="0">
              <a:latin typeface="Calibri" charset="0"/>
              <a:ea typeface="Calibri" charset="0"/>
              <a:cs typeface="Calibri" charset="0"/>
            </a:endParaRPr>
          </a:p>
          <a:p>
            <a:endParaRPr lang="en-US" altLang="en-US" sz="2800" dirty="0">
              <a:latin typeface="Calibri" charset="0"/>
              <a:ea typeface="Calibri" charset="0"/>
              <a:cs typeface="Calibri" charset="0"/>
            </a:endParaRPr>
          </a:p>
          <a:p>
            <a:r>
              <a:rPr lang="en-US" altLang="en-US" sz="2800" dirty="0">
                <a:latin typeface="Calibri" charset="0"/>
                <a:ea typeface="Calibri" charset="0"/>
                <a:cs typeface="Calibri" charset="0"/>
              </a:rPr>
              <a:t>There is no guarantee that T1 will execute before T2 or vice-versa, if both are submitted together. </a:t>
            </a:r>
          </a:p>
          <a:p>
            <a:r>
              <a:rPr lang="en-US" altLang="en-US" sz="2800" dirty="0">
                <a:latin typeface="Calibri" charset="0"/>
                <a:ea typeface="Calibri" charset="0"/>
                <a:cs typeface="Calibri" charset="0"/>
              </a:rPr>
              <a:t>Actions of two transactions can interleave!</a:t>
            </a:r>
          </a:p>
          <a:p>
            <a:r>
              <a:rPr lang="en-US" altLang="en-US" sz="2800" dirty="0">
                <a:latin typeface="Calibri" charset="0"/>
                <a:ea typeface="Calibri" charset="0"/>
                <a:cs typeface="Calibri" charset="0"/>
              </a:rPr>
              <a:t>However, the net effect </a:t>
            </a:r>
            <a:r>
              <a:rPr lang="en-US" altLang="en-US" sz="2800" b="1" dirty="0">
                <a:latin typeface="Calibri" charset="0"/>
                <a:ea typeface="Calibri" charset="0"/>
                <a:cs typeface="Calibri" charset="0"/>
              </a:rPr>
              <a:t>must be equivalent </a:t>
            </a:r>
            <a:r>
              <a:rPr lang="en-US" altLang="en-US" sz="2800" dirty="0">
                <a:latin typeface="Calibri" charset="0"/>
                <a:ea typeface="Calibri" charset="0"/>
                <a:cs typeface="Calibri" charset="0"/>
              </a:rPr>
              <a:t>to these two transactions running serially in some order.</a:t>
            </a:r>
          </a:p>
        </p:txBody>
      </p:sp>
      <p:sp>
        <p:nvSpPr>
          <p:cNvPr id="16388" name="Rectangle 4"/>
          <p:cNvSpPr>
            <a:spLocks noChangeArrowheads="1"/>
          </p:cNvSpPr>
          <p:nvPr/>
        </p:nvSpPr>
        <p:spPr bwMode="auto">
          <a:xfrm>
            <a:off x="2398441" y="2400489"/>
            <a:ext cx="6146273" cy="818813"/>
          </a:xfrm>
          <a:prstGeom prst="rect">
            <a:avLst/>
          </a:prstGeom>
          <a:noFill/>
          <a:ln w="12700">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lIns="80791" tIns="39687" rIns="80791" bIns="39687">
            <a:spAutoFit/>
          </a:bodyPr>
          <a:lstStyle>
            <a:lvl1pPr>
              <a:defRPr sz="6400">
                <a:solidFill>
                  <a:srgbClr val="000000"/>
                </a:solidFill>
                <a:latin typeface="Arial" charset="0"/>
                <a:ea typeface="ヒラギノ角ゴ ProN W3" charset="-128"/>
                <a:sym typeface="Arial" charset="0"/>
              </a:defRPr>
            </a:lvl1pPr>
            <a:lvl2pPr marL="742950" indent="-285750">
              <a:defRPr sz="6400">
                <a:solidFill>
                  <a:srgbClr val="000000"/>
                </a:solidFill>
                <a:latin typeface="Arial" charset="0"/>
                <a:ea typeface="ヒラギノ角ゴ ProN W3" charset="-128"/>
                <a:sym typeface="Arial" charset="0"/>
              </a:defRPr>
            </a:lvl2pPr>
            <a:lvl3pPr marL="1143000" indent="-228600">
              <a:defRPr sz="6400">
                <a:solidFill>
                  <a:srgbClr val="000000"/>
                </a:solidFill>
                <a:latin typeface="Arial" charset="0"/>
                <a:ea typeface="ヒラギノ角ゴ ProN W3" charset="-128"/>
                <a:sym typeface="Arial" charset="0"/>
              </a:defRPr>
            </a:lvl3pPr>
            <a:lvl4pPr marL="1600200" indent="-228600">
              <a:defRPr sz="6400">
                <a:solidFill>
                  <a:srgbClr val="000000"/>
                </a:solidFill>
                <a:latin typeface="Arial" charset="0"/>
                <a:ea typeface="ヒラギノ角ゴ ProN W3" charset="-128"/>
                <a:sym typeface="Arial" charset="0"/>
              </a:defRPr>
            </a:lvl4pPr>
            <a:lvl5pPr marL="2057400" indent="-228600">
              <a:defRPr sz="6400">
                <a:solidFill>
                  <a:srgbClr val="000000"/>
                </a:solidFill>
                <a:latin typeface="Arial" charset="0"/>
                <a:ea typeface="ヒラギノ角ゴ ProN W3" charset="-128"/>
                <a:sym typeface="Arial" charset="0"/>
              </a:defRPr>
            </a:lvl5pPr>
            <a:lvl6pPr marL="25146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6pPr>
            <a:lvl7pPr marL="29718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7pPr>
            <a:lvl8pPr marL="34290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8pPr>
            <a:lvl9pPr marL="38862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9pPr>
          </a:lstStyle>
          <a:p>
            <a:pPr eaLnBrk="1" hangingPunct="1"/>
            <a:r>
              <a:rPr lang="en-US" altLang="x-none" sz="2400" dirty="0"/>
              <a:t>T1:	BEGIN   A=A+100,   B=B-100    END</a:t>
            </a:r>
          </a:p>
          <a:p>
            <a:pPr eaLnBrk="1" hangingPunct="1"/>
            <a:r>
              <a:rPr lang="en-US" altLang="x-none" sz="2400" dirty="0"/>
              <a:t>T2:	BEGIN   A=1.06*A,   B=1.06*B   END</a:t>
            </a:r>
          </a:p>
        </p:txBody>
      </p:sp>
      <p:sp>
        <p:nvSpPr>
          <p:cNvPr id="16389" name="Rectangle 5"/>
          <p:cNvSpPr>
            <a:spLocks noChangeArrowheads="1"/>
          </p:cNvSpPr>
          <p:nvPr/>
        </p:nvSpPr>
        <p:spPr bwMode="auto">
          <a:xfrm>
            <a:off x="1524000" y="3314700"/>
            <a:ext cx="9067800" cy="23431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80791" tIns="39687" rIns="80791" bIns="39687"/>
          <a:lstStyle>
            <a:lvl1pPr marL="1087438" indent="-1087438">
              <a:defRPr sz="6400">
                <a:solidFill>
                  <a:srgbClr val="000000"/>
                </a:solidFill>
                <a:latin typeface="Arial" charset="0"/>
                <a:ea typeface="ヒラギノ角ゴ ProN W3" charset="-128"/>
                <a:sym typeface="Arial" charset="0"/>
              </a:defRPr>
            </a:lvl1pPr>
            <a:lvl2pPr marL="742950" indent="-285750">
              <a:defRPr sz="6400">
                <a:solidFill>
                  <a:srgbClr val="000000"/>
                </a:solidFill>
                <a:latin typeface="Arial" charset="0"/>
                <a:ea typeface="ヒラギノ角ゴ ProN W3" charset="-128"/>
                <a:sym typeface="Arial" charset="0"/>
              </a:defRPr>
            </a:lvl2pPr>
            <a:lvl3pPr marL="1143000" indent="-228600">
              <a:defRPr sz="6400">
                <a:solidFill>
                  <a:srgbClr val="000000"/>
                </a:solidFill>
                <a:latin typeface="Arial" charset="0"/>
                <a:ea typeface="ヒラギノ角ゴ ProN W3" charset="-128"/>
                <a:sym typeface="Arial" charset="0"/>
              </a:defRPr>
            </a:lvl3pPr>
            <a:lvl4pPr marL="1600200" indent="-228600">
              <a:defRPr sz="6400">
                <a:solidFill>
                  <a:srgbClr val="000000"/>
                </a:solidFill>
                <a:latin typeface="Arial" charset="0"/>
                <a:ea typeface="ヒラギノ角ゴ ProN W3" charset="-128"/>
                <a:sym typeface="Arial" charset="0"/>
              </a:defRPr>
            </a:lvl4pPr>
            <a:lvl5pPr marL="2057400" indent="-228600">
              <a:defRPr sz="6400">
                <a:solidFill>
                  <a:srgbClr val="000000"/>
                </a:solidFill>
                <a:latin typeface="Arial" charset="0"/>
                <a:ea typeface="ヒラギノ角ゴ ProN W3" charset="-128"/>
                <a:sym typeface="Arial" charset="0"/>
              </a:defRPr>
            </a:lvl5pPr>
            <a:lvl6pPr marL="25146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6pPr>
            <a:lvl7pPr marL="29718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7pPr>
            <a:lvl8pPr marL="34290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8pPr>
            <a:lvl9pPr marL="38862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9pPr>
          </a:lstStyle>
          <a:p>
            <a:pPr eaLnBrk="1" hangingPunct="1">
              <a:spcBef>
                <a:spcPct val="20000"/>
              </a:spcBef>
              <a:buClr>
                <a:schemeClr val="tx1"/>
              </a:buClr>
              <a:buSzPct val="75000"/>
              <a:buFont typeface="Arial" charset="0"/>
              <a:buChar char="•"/>
            </a:pPr>
            <a:endParaRPr lang="en-US" altLang="en-US" sz="1800" dirty="0">
              <a:latin typeface="Verdana" charset="0"/>
            </a:endParaRPr>
          </a:p>
        </p:txBody>
      </p:sp>
      <p:sp>
        <p:nvSpPr>
          <p:cNvPr id="2" name="Slide Number Placeholder 1"/>
          <p:cNvSpPr>
            <a:spLocks noGrp="1"/>
          </p:cNvSpPr>
          <p:nvPr>
            <p:ph type="sldNum" sz="quarter" idx="12"/>
          </p:nvPr>
        </p:nvSpPr>
        <p:spPr/>
        <p:txBody>
          <a:bodyPr/>
          <a:lstStyle/>
          <a:p>
            <a:fld id="{35B54189-C436-47D0-AC37-8484B13A8E13}" type="slidenum">
              <a:rPr lang="en-US" smtClean="0"/>
              <a:pPr/>
              <a:t>10</a:t>
            </a:fld>
            <a:endParaRPr lang="en-US"/>
          </a:p>
        </p:txBody>
      </p:sp>
    </p:spTree>
    <p:extLst>
      <p:ext uri="{BB962C8B-B14F-4D97-AF65-F5344CB8AC3E}">
        <p14:creationId xmlns:p14="http://schemas.microsoft.com/office/powerpoint/2010/main" val="1218879774"/>
      </p:ext>
    </p:extLst>
  </p:cSld>
  <p:clrMapOvr>
    <a:masterClrMapping/>
  </p:clrMapOvr>
  <p:transition>
    <p:cut/>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en-US" altLang="x-none"/>
              <a:t>Example (Contd.)</a:t>
            </a:r>
          </a:p>
        </p:txBody>
      </p:sp>
      <p:sp>
        <p:nvSpPr>
          <p:cNvPr id="18435" name="Rectangle 3"/>
          <p:cNvSpPr>
            <a:spLocks noGrp="1" noChangeArrowheads="1"/>
          </p:cNvSpPr>
          <p:nvPr>
            <p:ph idx="1"/>
          </p:nvPr>
        </p:nvSpPr>
        <p:spPr bwMode="auto">
          <a:xfrm>
            <a:off x="609600" y="1027048"/>
            <a:ext cx="10972800" cy="4949825"/>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81641" tIns="40821" rIns="81641" bIns="40821" numCol="1" anchor="t" anchorCtr="0" compatLnSpc="1">
            <a:prstTxWarp prst="textNoShape">
              <a:avLst/>
            </a:prstTxWarp>
          </a:bodyPr>
          <a:lstStyle/>
          <a:p>
            <a:r>
              <a:rPr lang="en-US" altLang="en-US" sz="2800" dirty="0"/>
              <a:t>Consider a possible interleaving schedule:</a:t>
            </a:r>
          </a:p>
          <a:p>
            <a:endParaRPr lang="en-US" altLang="en-US" sz="2800" dirty="0"/>
          </a:p>
          <a:p>
            <a:endParaRPr lang="en-US" altLang="en-US" sz="2800" dirty="0"/>
          </a:p>
          <a:p>
            <a:endParaRPr lang="en-US" altLang="en-US" sz="1200" dirty="0"/>
          </a:p>
          <a:p>
            <a:r>
              <a:rPr lang="en-US" altLang="en-US" sz="2800" dirty="0"/>
              <a:t>This is OK.  But what about:</a:t>
            </a:r>
          </a:p>
          <a:p>
            <a:endParaRPr lang="en-US" altLang="en-US" sz="2800" dirty="0"/>
          </a:p>
          <a:p>
            <a:endParaRPr lang="en-US" altLang="en-US" sz="2800" dirty="0"/>
          </a:p>
          <a:p>
            <a:endParaRPr lang="en-US" altLang="en-US" sz="1200" dirty="0"/>
          </a:p>
          <a:p>
            <a:r>
              <a:rPr lang="en-US" altLang="en-US" sz="2800" dirty="0"/>
              <a:t>The system’s view of the second schedule:</a:t>
            </a:r>
          </a:p>
          <a:p>
            <a:endParaRPr lang="en-US" altLang="en-US" sz="2800" dirty="0"/>
          </a:p>
          <a:p>
            <a:endParaRPr lang="en-US" altLang="en-US" sz="2800" dirty="0"/>
          </a:p>
        </p:txBody>
      </p:sp>
      <p:sp>
        <p:nvSpPr>
          <p:cNvPr id="2" name="Slide Number Placeholder 1"/>
          <p:cNvSpPr>
            <a:spLocks noGrp="1"/>
          </p:cNvSpPr>
          <p:nvPr>
            <p:ph type="sldNum" sz="quarter" idx="12"/>
          </p:nvPr>
        </p:nvSpPr>
        <p:spPr/>
        <p:txBody>
          <a:bodyPr/>
          <a:lstStyle/>
          <a:p>
            <a:fld id="{35B54189-C436-47D0-AC37-8484B13A8E13}" type="slidenum">
              <a:rPr lang="en-US" smtClean="0"/>
              <a:pPr/>
              <a:t>11</a:t>
            </a:fld>
            <a:endParaRPr lang="en-US"/>
          </a:p>
        </p:txBody>
      </p:sp>
      <p:sp>
        <p:nvSpPr>
          <p:cNvPr id="18436" name="Rectangle 4"/>
          <p:cNvSpPr>
            <a:spLocks noChangeArrowheads="1"/>
          </p:cNvSpPr>
          <p:nvPr/>
        </p:nvSpPr>
        <p:spPr bwMode="auto">
          <a:xfrm>
            <a:off x="1703512" y="1579538"/>
            <a:ext cx="8928992" cy="818813"/>
          </a:xfrm>
          <a:prstGeom prst="rect">
            <a:avLst/>
          </a:prstGeom>
          <a:noFill/>
          <a:ln w="12700">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square" lIns="80791" tIns="39687" rIns="80791" bIns="39687">
            <a:spAutoFit/>
          </a:bodyPr>
          <a:lstStyle>
            <a:lvl1pPr>
              <a:defRPr sz="6400">
                <a:solidFill>
                  <a:srgbClr val="000000"/>
                </a:solidFill>
                <a:latin typeface="Arial" charset="0"/>
                <a:ea typeface="ヒラギノ角ゴ ProN W3" charset="-128"/>
                <a:sym typeface="Arial" charset="0"/>
              </a:defRPr>
            </a:lvl1pPr>
            <a:lvl2pPr marL="742950" indent="-285750">
              <a:defRPr sz="6400">
                <a:solidFill>
                  <a:srgbClr val="000000"/>
                </a:solidFill>
                <a:latin typeface="Arial" charset="0"/>
                <a:ea typeface="ヒラギノ角ゴ ProN W3" charset="-128"/>
                <a:sym typeface="Arial" charset="0"/>
              </a:defRPr>
            </a:lvl2pPr>
            <a:lvl3pPr marL="1143000" indent="-228600">
              <a:defRPr sz="6400">
                <a:solidFill>
                  <a:srgbClr val="000000"/>
                </a:solidFill>
                <a:latin typeface="Arial" charset="0"/>
                <a:ea typeface="ヒラギノ角ゴ ProN W3" charset="-128"/>
                <a:sym typeface="Arial" charset="0"/>
              </a:defRPr>
            </a:lvl3pPr>
            <a:lvl4pPr marL="1600200" indent="-228600">
              <a:defRPr sz="6400">
                <a:solidFill>
                  <a:srgbClr val="000000"/>
                </a:solidFill>
                <a:latin typeface="Arial" charset="0"/>
                <a:ea typeface="ヒラギノ角ゴ ProN W3" charset="-128"/>
                <a:sym typeface="Arial" charset="0"/>
              </a:defRPr>
            </a:lvl4pPr>
            <a:lvl5pPr marL="2057400" indent="-228600">
              <a:defRPr sz="6400">
                <a:solidFill>
                  <a:srgbClr val="000000"/>
                </a:solidFill>
                <a:latin typeface="Arial" charset="0"/>
                <a:ea typeface="ヒラギノ角ゴ ProN W3" charset="-128"/>
                <a:sym typeface="Arial" charset="0"/>
              </a:defRPr>
            </a:lvl5pPr>
            <a:lvl6pPr marL="25146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6pPr>
            <a:lvl7pPr marL="29718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7pPr>
            <a:lvl8pPr marL="34290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8pPr>
            <a:lvl9pPr marL="38862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9pPr>
          </a:lstStyle>
          <a:p>
            <a:pPr eaLnBrk="1" hangingPunct="1"/>
            <a:r>
              <a:rPr lang="en-US" altLang="x-none" sz="2400" dirty="0"/>
              <a:t>T1:	 A=A+100,   		         B=B-100   </a:t>
            </a:r>
          </a:p>
          <a:p>
            <a:pPr eaLnBrk="1" hangingPunct="1"/>
            <a:r>
              <a:rPr lang="en-US" altLang="x-none" sz="2400" dirty="0"/>
              <a:t>T2:	   	             A=1.06*A,  		        B=1.06*B</a:t>
            </a:r>
          </a:p>
        </p:txBody>
      </p:sp>
      <p:sp>
        <p:nvSpPr>
          <p:cNvPr id="18437" name="Rectangle 6"/>
          <p:cNvSpPr>
            <a:spLocks noChangeArrowheads="1"/>
          </p:cNvSpPr>
          <p:nvPr/>
        </p:nvSpPr>
        <p:spPr bwMode="auto">
          <a:xfrm>
            <a:off x="1703512" y="3303385"/>
            <a:ext cx="8928992" cy="818813"/>
          </a:xfrm>
          <a:prstGeom prst="rect">
            <a:avLst/>
          </a:prstGeom>
          <a:noFill/>
          <a:ln w="12700">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square" lIns="80791" tIns="39687" rIns="80791" bIns="39687">
            <a:spAutoFit/>
          </a:bodyPr>
          <a:lstStyle>
            <a:lvl1pPr>
              <a:defRPr sz="6400">
                <a:solidFill>
                  <a:srgbClr val="000000"/>
                </a:solidFill>
                <a:latin typeface="Arial" charset="0"/>
                <a:ea typeface="ヒラギノ角ゴ ProN W3" charset="-128"/>
                <a:sym typeface="Arial" charset="0"/>
              </a:defRPr>
            </a:lvl1pPr>
            <a:lvl2pPr marL="742950" indent="-285750">
              <a:defRPr sz="6400">
                <a:solidFill>
                  <a:srgbClr val="000000"/>
                </a:solidFill>
                <a:latin typeface="Arial" charset="0"/>
                <a:ea typeface="ヒラギノ角ゴ ProN W3" charset="-128"/>
                <a:sym typeface="Arial" charset="0"/>
              </a:defRPr>
            </a:lvl2pPr>
            <a:lvl3pPr marL="1143000" indent="-228600">
              <a:defRPr sz="6400">
                <a:solidFill>
                  <a:srgbClr val="000000"/>
                </a:solidFill>
                <a:latin typeface="Arial" charset="0"/>
                <a:ea typeface="ヒラギノ角ゴ ProN W3" charset="-128"/>
                <a:sym typeface="Arial" charset="0"/>
              </a:defRPr>
            </a:lvl3pPr>
            <a:lvl4pPr marL="1600200" indent="-228600">
              <a:defRPr sz="6400">
                <a:solidFill>
                  <a:srgbClr val="000000"/>
                </a:solidFill>
                <a:latin typeface="Arial" charset="0"/>
                <a:ea typeface="ヒラギノ角ゴ ProN W3" charset="-128"/>
                <a:sym typeface="Arial" charset="0"/>
              </a:defRPr>
            </a:lvl4pPr>
            <a:lvl5pPr marL="2057400" indent="-228600">
              <a:defRPr sz="6400">
                <a:solidFill>
                  <a:srgbClr val="000000"/>
                </a:solidFill>
                <a:latin typeface="Arial" charset="0"/>
                <a:ea typeface="ヒラギノ角ゴ ProN W3" charset="-128"/>
                <a:sym typeface="Arial" charset="0"/>
              </a:defRPr>
            </a:lvl5pPr>
            <a:lvl6pPr marL="25146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6pPr>
            <a:lvl7pPr marL="29718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7pPr>
            <a:lvl8pPr marL="34290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8pPr>
            <a:lvl9pPr marL="38862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9pPr>
          </a:lstStyle>
          <a:p>
            <a:pPr eaLnBrk="1" hangingPunct="1"/>
            <a:r>
              <a:rPr lang="en-US" altLang="x-none" sz="2400" dirty="0"/>
              <a:t>T1:	 A=A+100,   		     	   	              B=B-100   </a:t>
            </a:r>
          </a:p>
          <a:p>
            <a:pPr eaLnBrk="1" hangingPunct="1"/>
            <a:r>
              <a:rPr lang="en-US" altLang="x-none" sz="2400" dirty="0"/>
              <a:t>T2:	   	             A=1.06*A, B=1.06*B</a:t>
            </a:r>
          </a:p>
        </p:txBody>
      </p:sp>
      <p:sp>
        <p:nvSpPr>
          <p:cNvPr id="18438" name="Rectangle 8"/>
          <p:cNvSpPr>
            <a:spLocks noChangeArrowheads="1"/>
          </p:cNvSpPr>
          <p:nvPr/>
        </p:nvSpPr>
        <p:spPr bwMode="auto">
          <a:xfrm>
            <a:off x="1703512" y="5094848"/>
            <a:ext cx="8928992" cy="818813"/>
          </a:xfrm>
          <a:prstGeom prst="rect">
            <a:avLst/>
          </a:prstGeom>
          <a:noFill/>
          <a:ln w="12700">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square" lIns="80791" tIns="39687" rIns="80791" bIns="39687">
            <a:spAutoFit/>
          </a:bodyPr>
          <a:lstStyle>
            <a:lvl1pPr>
              <a:defRPr sz="6400">
                <a:solidFill>
                  <a:srgbClr val="000000"/>
                </a:solidFill>
                <a:latin typeface="Arial" charset="0"/>
                <a:ea typeface="ヒラギノ角ゴ ProN W3" charset="-128"/>
                <a:sym typeface="Arial" charset="0"/>
              </a:defRPr>
            </a:lvl1pPr>
            <a:lvl2pPr marL="742950" indent="-285750">
              <a:defRPr sz="6400">
                <a:solidFill>
                  <a:srgbClr val="000000"/>
                </a:solidFill>
                <a:latin typeface="Arial" charset="0"/>
                <a:ea typeface="ヒラギノ角ゴ ProN W3" charset="-128"/>
                <a:sym typeface="Arial" charset="0"/>
              </a:defRPr>
            </a:lvl2pPr>
            <a:lvl3pPr marL="1143000" indent="-228600">
              <a:defRPr sz="6400">
                <a:solidFill>
                  <a:srgbClr val="000000"/>
                </a:solidFill>
                <a:latin typeface="Arial" charset="0"/>
                <a:ea typeface="ヒラギノ角ゴ ProN W3" charset="-128"/>
                <a:sym typeface="Arial" charset="0"/>
              </a:defRPr>
            </a:lvl3pPr>
            <a:lvl4pPr marL="1600200" indent="-228600">
              <a:defRPr sz="6400">
                <a:solidFill>
                  <a:srgbClr val="000000"/>
                </a:solidFill>
                <a:latin typeface="Arial" charset="0"/>
                <a:ea typeface="ヒラギノ角ゴ ProN W3" charset="-128"/>
                <a:sym typeface="Arial" charset="0"/>
              </a:defRPr>
            </a:lvl4pPr>
            <a:lvl5pPr marL="2057400" indent="-228600">
              <a:defRPr sz="6400">
                <a:solidFill>
                  <a:srgbClr val="000000"/>
                </a:solidFill>
                <a:latin typeface="Arial" charset="0"/>
                <a:ea typeface="ヒラギノ角ゴ ProN W3" charset="-128"/>
                <a:sym typeface="Arial" charset="0"/>
              </a:defRPr>
            </a:lvl5pPr>
            <a:lvl6pPr marL="25146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6pPr>
            <a:lvl7pPr marL="29718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7pPr>
            <a:lvl8pPr marL="34290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8pPr>
            <a:lvl9pPr marL="38862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9pPr>
          </a:lstStyle>
          <a:p>
            <a:pPr eaLnBrk="1" hangingPunct="1"/>
            <a:r>
              <a:rPr lang="en-US" altLang="x-none" sz="2400"/>
              <a:t>T1:	 R(A), W(A),   		     	                    R(B), W(B)</a:t>
            </a:r>
          </a:p>
          <a:p>
            <a:pPr eaLnBrk="1" hangingPunct="1"/>
            <a:r>
              <a:rPr lang="en-US" altLang="x-none" sz="2400"/>
              <a:t>T2:	   	  	           R(A), W(A), R(B), W(B)</a:t>
            </a:r>
          </a:p>
        </p:txBody>
      </p:sp>
      <p:sp>
        <p:nvSpPr>
          <p:cNvPr id="3" name="Right Arrow 2">
            <a:extLst>
              <a:ext uri="{FF2B5EF4-FFF2-40B4-BE49-F238E27FC236}">
                <a16:creationId xmlns:a16="http://schemas.microsoft.com/office/drawing/2014/main" id="{36E1DCAF-3532-B99B-4DAD-544CCFDAEFB7}"/>
              </a:ext>
            </a:extLst>
          </p:cNvPr>
          <p:cNvSpPr/>
          <p:nvPr/>
        </p:nvSpPr>
        <p:spPr>
          <a:xfrm>
            <a:off x="2882348" y="6079360"/>
            <a:ext cx="6490252" cy="532935"/>
          </a:xfrm>
          <a:prstGeom prst="rightArrow">
            <a:avLst>
              <a:gd name="adj1" fmla="val 64085"/>
              <a:gd name="adj2" fmla="val 47183"/>
            </a:avLst>
          </a:prstGeom>
          <a:solidFill>
            <a:schemeClr val="accent2"/>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t>Time</a:t>
            </a:r>
          </a:p>
        </p:txBody>
      </p:sp>
    </p:spTree>
    <p:extLst>
      <p:ext uri="{BB962C8B-B14F-4D97-AF65-F5344CB8AC3E}">
        <p14:creationId xmlns:p14="http://schemas.microsoft.com/office/powerpoint/2010/main" val="1040246123"/>
      </p:ext>
    </p:extLst>
  </p:cSld>
  <p:clrMapOvr>
    <a:masterClrMapping/>
  </p:clrMapOvr>
  <p:transition>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435">
                                            <p:txEl>
                                              <p:pRg st="4" end="4"/>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843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8435">
                                            <p:txEl>
                                              <p:pRg st="8" end="8"/>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843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uiExpand="1" build="p"/>
      <p:bldP spid="18437" grpId="0" animBg="1"/>
      <p:bldP spid="18438"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0" y="401120"/>
            <a:ext cx="12192000" cy="707886"/>
          </a:xfrm>
        </p:spPr>
        <p:txBody>
          <a:bodyPr/>
          <a:lstStyle/>
          <a:p>
            <a:r>
              <a:rPr lang="en-US" altLang="x-none" sz="4000" dirty="0"/>
              <a:t>Scheduling Transactions</a:t>
            </a:r>
          </a:p>
        </p:txBody>
      </p:sp>
      <p:sp>
        <p:nvSpPr>
          <p:cNvPr id="20483" name="Rectangle 3"/>
          <p:cNvSpPr>
            <a:spLocks noGrp="1" noChangeArrowheads="1"/>
          </p:cNvSpPr>
          <p:nvPr>
            <p:ph idx="1"/>
          </p:nvPr>
        </p:nvSpPr>
        <p:spPr bwMode="auto">
          <a:xfrm>
            <a:off x="609600" y="1403899"/>
            <a:ext cx="10972800" cy="4949825"/>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81641" tIns="40821" rIns="81641" bIns="40821" numCol="1" anchor="t" anchorCtr="0" compatLnSpc="1">
            <a:prstTxWarp prst="textNoShape">
              <a:avLst/>
            </a:prstTxWarp>
          </a:bodyPr>
          <a:lstStyle/>
          <a:p>
            <a:r>
              <a:rPr lang="en-US" altLang="en-US" sz="2800" i="1" u="sng" dirty="0">
                <a:solidFill>
                  <a:srgbClr val="6F2529"/>
                </a:solidFill>
              </a:rPr>
              <a:t>Serial schedule:</a:t>
            </a:r>
            <a:r>
              <a:rPr lang="en-US" altLang="en-US" sz="2800" dirty="0">
                <a:solidFill>
                  <a:srgbClr val="6F2529"/>
                </a:solidFill>
              </a:rPr>
              <a:t> </a:t>
            </a:r>
            <a:r>
              <a:rPr lang="en-US" altLang="en-US" sz="2800" dirty="0"/>
              <a:t>Schedule that does not interleave the actions of different transactions.</a:t>
            </a:r>
          </a:p>
          <a:p>
            <a:r>
              <a:rPr lang="en-US" altLang="en-US" sz="2800" i="1" u="sng" dirty="0">
                <a:solidFill>
                  <a:srgbClr val="6F2529"/>
                </a:solidFill>
              </a:rPr>
              <a:t>Equivalent schedules</a:t>
            </a:r>
            <a:r>
              <a:rPr lang="en-US" altLang="en-US" sz="2800" u="sng" dirty="0">
                <a:solidFill>
                  <a:srgbClr val="6F2529"/>
                </a:solidFill>
              </a:rPr>
              <a:t>:</a:t>
            </a:r>
            <a:r>
              <a:rPr lang="en-US" altLang="en-US" sz="2800" dirty="0">
                <a:solidFill>
                  <a:srgbClr val="6F2529"/>
                </a:solidFill>
              </a:rPr>
              <a:t>  </a:t>
            </a:r>
            <a:r>
              <a:rPr lang="en-US" altLang="en-US" sz="2800" dirty="0"/>
              <a:t>For any database state, the effect (on the set of objects in the database) of executing the first schedule is identical to the effect of executing the second schedule.</a:t>
            </a:r>
          </a:p>
          <a:p>
            <a:r>
              <a:rPr lang="en-US" altLang="en-US" sz="2800" i="1" u="sng" dirty="0">
                <a:solidFill>
                  <a:srgbClr val="6F2529"/>
                </a:solidFill>
              </a:rPr>
              <a:t>Serializable schedule</a:t>
            </a:r>
            <a:r>
              <a:rPr lang="en-US" altLang="en-US" sz="2800" dirty="0">
                <a:solidFill>
                  <a:srgbClr val="6F2529"/>
                </a:solidFill>
              </a:rPr>
              <a:t>:  </a:t>
            </a:r>
            <a:r>
              <a:rPr lang="en-US" altLang="en-US" sz="2800" dirty="0"/>
              <a:t>A schedule that is equivalent to some serial execution of the transactions.</a:t>
            </a:r>
          </a:p>
          <a:p>
            <a:pPr>
              <a:buFont typeface="Wingdings" charset="2"/>
              <a:buNone/>
            </a:pPr>
            <a:endParaRPr lang="en-US" altLang="en-US" sz="2800" dirty="0"/>
          </a:p>
          <a:p>
            <a:pPr algn="ctr">
              <a:buFont typeface="Wingdings" charset="2"/>
              <a:buNone/>
            </a:pPr>
            <a:r>
              <a:rPr lang="en-US" altLang="en-US" sz="2800" dirty="0"/>
              <a:t>If each transaction preserves consistency, every serializable schedule preserves consistency.</a:t>
            </a:r>
          </a:p>
        </p:txBody>
      </p:sp>
      <p:sp>
        <p:nvSpPr>
          <p:cNvPr id="3" name="Slide Number Placeholder 2"/>
          <p:cNvSpPr>
            <a:spLocks noGrp="1"/>
          </p:cNvSpPr>
          <p:nvPr>
            <p:ph type="sldNum" sz="quarter" idx="12"/>
          </p:nvPr>
        </p:nvSpPr>
        <p:spPr/>
        <p:txBody>
          <a:bodyPr/>
          <a:lstStyle/>
          <a:p>
            <a:fld id="{35B54189-C436-47D0-AC37-8484B13A8E13}" type="slidenum">
              <a:rPr lang="en-US" smtClean="0"/>
              <a:pPr/>
              <a:t>12</a:t>
            </a:fld>
            <a:endParaRPr lang="en-US"/>
          </a:p>
        </p:txBody>
      </p:sp>
    </p:spTree>
    <p:extLst>
      <p:ext uri="{BB962C8B-B14F-4D97-AF65-F5344CB8AC3E}">
        <p14:creationId xmlns:p14="http://schemas.microsoft.com/office/powerpoint/2010/main" val="309074549"/>
      </p:ext>
    </p:extLst>
  </p:cSld>
  <p:clrMapOvr>
    <a:masterClrMapping/>
  </p:clrMapOvr>
  <p:transition>
    <p:cut/>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r>
              <a:rPr lang="en-US" altLang="x-none" sz="4000" dirty="0"/>
              <a:t>Anomalies with Interleaved Execution</a:t>
            </a:r>
          </a:p>
        </p:txBody>
      </p:sp>
      <p:sp>
        <p:nvSpPr>
          <p:cNvPr id="22531" name="Rectangle 3"/>
          <p:cNvSpPr>
            <a:spLocks noGrp="1" noChangeArrowheads="1"/>
          </p:cNvSpPr>
          <p:nvPr>
            <p:ph idx="1"/>
          </p:nvPr>
        </p:nvSpPr>
        <p:spPr bwMode="auto">
          <a:xfrm>
            <a:off x="609600" y="1245706"/>
            <a:ext cx="10972800" cy="4949825"/>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81641" tIns="40821" rIns="81641" bIns="40821" numCol="1" anchor="t" anchorCtr="0" compatLnSpc="1">
            <a:prstTxWarp prst="textNoShape">
              <a:avLst/>
            </a:prstTxWarp>
          </a:bodyPr>
          <a:lstStyle/>
          <a:p>
            <a:r>
              <a:rPr lang="en-US" altLang="en-US" sz="2600" dirty="0">
                <a:latin typeface="Calibri" charset="0"/>
                <a:ea typeface="Calibri" charset="0"/>
                <a:cs typeface="Calibri" charset="0"/>
              </a:rPr>
              <a:t>Reading Uncommitted Data (WR Conflicts, </a:t>
            </a:r>
            <a:r>
              <a:rPr lang="ja-JP" altLang="en-US" sz="2600" dirty="0">
                <a:latin typeface="Calibri" charset="0"/>
                <a:ea typeface="Calibri" charset="0"/>
                <a:cs typeface="Calibri" charset="0"/>
              </a:rPr>
              <a:t>“</a:t>
            </a:r>
            <a:r>
              <a:rPr lang="en-US" altLang="ja-JP" sz="2600" dirty="0">
                <a:latin typeface="Calibri" charset="0"/>
                <a:ea typeface="Calibri" charset="0"/>
                <a:cs typeface="Calibri" charset="0"/>
              </a:rPr>
              <a:t>dirty reads</a:t>
            </a:r>
            <a:r>
              <a:rPr lang="ja-JP" altLang="en-US" sz="2600" dirty="0">
                <a:latin typeface="Calibri" charset="0"/>
                <a:ea typeface="Calibri" charset="0"/>
                <a:cs typeface="Calibri" charset="0"/>
              </a:rPr>
              <a:t>”</a:t>
            </a:r>
            <a:r>
              <a:rPr lang="en-US" altLang="ja-JP" sz="2600" dirty="0">
                <a:latin typeface="Calibri" charset="0"/>
                <a:ea typeface="Calibri" charset="0"/>
                <a:cs typeface="Calibri" charset="0"/>
              </a:rPr>
              <a:t>):</a:t>
            </a:r>
            <a:br>
              <a:rPr lang="en-US" altLang="ja-JP" sz="2600" dirty="0">
                <a:latin typeface="Calibri" charset="0"/>
                <a:ea typeface="Calibri" charset="0"/>
                <a:cs typeface="Calibri" charset="0"/>
              </a:rPr>
            </a:br>
            <a:br>
              <a:rPr lang="en-US" altLang="ja-JP" sz="2600" dirty="0">
                <a:latin typeface="Calibri" charset="0"/>
                <a:ea typeface="Calibri" charset="0"/>
                <a:cs typeface="Calibri" charset="0"/>
              </a:rPr>
            </a:br>
            <a:endParaRPr lang="en-US" altLang="ja-JP" sz="2600" dirty="0">
              <a:latin typeface="Calibri" charset="0"/>
              <a:ea typeface="Calibri" charset="0"/>
              <a:cs typeface="Calibri" charset="0"/>
            </a:endParaRPr>
          </a:p>
          <a:p>
            <a:pPr>
              <a:buFont typeface="Wingdings" charset="2"/>
              <a:buNone/>
            </a:pPr>
            <a:endParaRPr lang="en-US" altLang="en-US" sz="1400" dirty="0">
              <a:latin typeface="Calibri" charset="0"/>
              <a:ea typeface="Calibri" charset="0"/>
              <a:cs typeface="Calibri" charset="0"/>
            </a:endParaRPr>
          </a:p>
          <a:p>
            <a:r>
              <a:rPr lang="en-US" altLang="en-US" sz="2600" dirty="0">
                <a:latin typeface="Calibri" charset="0"/>
                <a:ea typeface="Calibri" charset="0"/>
                <a:cs typeface="Calibri" charset="0"/>
              </a:rPr>
              <a:t>Unrepeatable Reads (RW Conflicts):</a:t>
            </a:r>
          </a:p>
          <a:p>
            <a:endParaRPr lang="en-US" altLang="en-US" sz="2600" dirty="0">
              <a:latin typeface="Calibri" charset="0"/>
              <a:ea typeface="Calibri" charset="0"/>
              <a:cs typeface="Calibri" charset="0"/>
            </a:endParaRPr>
          </a:p>
          <a:p>
            <a:pPr>
              <a:buFont typeface="Arial Narrow" charset="0"/>
              <a:buNone/>
            </a:pPr>
            <a:endParaRPr lang="en-US" altLang="en-US" sz="1800" dirty="0">
              <a:latin typeface="Calibri" charset="0"/>
              <a:ea typeface="Calibri" charset="0"/>
              <a:cs typeface="Calibri" charset="0"/>
            </a:endParaRPr>
          </a:p>
          <a:p>
            <a:endParaRPr lang="en-US" altLang="en-US" sz="1200" dirty="0">
              <a:latin typeface="Calibri" charset="0"/>
              <a:ea typeface="Calibri" charset="0"/>
              <a:cs typeface="Calibri" charset="0"/>
            </a:endParaRPr>
          </a:p>
          <a:p>
            <a:r>
              <a:rPr lang="en-US" altLang="en-US" sz="2600" dirty="0">
                <a:latin typeface="Calibri" charset="0"/>
                <a:ea typeface="Calibri" charset="0"/>
                <a:cs typeface="Calibri" charset="0"/>
              </a:rPr>
              <a:t>Overwriting Uncommitted Data (WW Conflicts):</a:t>
            </a:r>
          </a:p>
          <a:p>
            <a:pPr>
              <a:buFont typeface="Arial Narrow" charset="0"/>
              <a:buNone/>
            </a:pPr>
            <a:endParaRPr lang="en-US" altLang="en-US" sz="2600" dirty="0">
              <a:latin typeface="Calibri" charset="0"/>
              <a:ea typeface="Calibri" charset="0"/>
              <a:cs typeface="Calibri" charset="0"/>
            </a:endParaRPr>
          </a:p>
          <a:p>
            <a:endParaRPr lang="en-US" altLang="en-US" sz="2600" dirty="0">
              <a:latin typeface="Calibri" charset="0"/>
              <a:ea typeface="Calibri" charset="0"/>
              <a:cs typeface="Calibri" charset="0"/>
            </a:endParaRPr>
          </a:p>
        </p:txBody>
      </p:sp>
      <p:sp>
        <p:nvSpPr>
          <p:cNvPr id="2" name="Slide Number Placeholder 1"/>
          <p:cNvSpPr>
            <a:spLocks noGrp="1"/>
          </p:cNvSpPr>
          <p:nvPr>
            <p:ph type="sldNum" sz="quarter" idx="12"/>
          </p:nvPr>
        </p:nvSpPr>
        <p:spPr/>
        <p:txBody>
          <a:bodyPr/>
          <a:lstStyle/>
          <a:p>
            <a:fld id="{35B54189-C436-47D0-AC37-8484B13A8E13}" type="slidenum">
              <a:rPr lang="en-US" smtClean="0"/>
              <a:pPr/>
              <a:t>13</a:t>
            </a:fld>
            <a:endParaRPr lang="en-US"/>
          </a:p>
        </p:txBody>
      </p:sp>
      <p:sp>
        <p:nvSpPr>
          <p:cNvPr id="22532" name="Rectangle 4"/>
          <p:cNvSpPr>
            <a:spLocks noChangeArrowheads="1"/>
          </p:cNvSpPr>
          <p:nvPr/>
        </p:nvSpPr>
        <p:spPr bwMode="auto">
          <a:xfrm>
            <a:off x="1984178" y="1725339"/>
            <a:ext cx="8033147" cy="818813"/>
          </a:xfrm>
          <a:prstGeom prst="rect">
            <a:avLst/>
          </a:prstGeom>
          <a:noFill/>
          <a:ln w="12700">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lIns="80791" tIns="39687" rIns="80791" bIns="39687">
            <a:spAutoFit/>
          </a:bodyPr>
          <a:lstStyle>
            <a:lvl1pPr>
              <a:defRPr sz="6400">
                <a:solidFill>
                  <a:srgbClr val="000000"/>
                </a:solidFill>
                <a:latin typeface="Arial" charset="0"/>
                <a:ea typeface="ヒラギノ角ゴ ProN W3" charset="-128"/>
                <a:sym typeface="Arial" charset="0"/>
              </a:defRPr>
            </a:lvl1pPr>
            <a:lvl2pPr marL="742950" indent="-285750">
              <a:defRPr sz="6400">
                <a:solidFill>
                  <a:srgbClr val="000000"/>
                </a:solidFill>
                <a:latin typeface="Arial" charset="0"/>
                <a:ea typeface="ヒラギノ角ゴ ProN W3" charset="-128"/>
                <a:sym typeface="Arial" charset="0"/>
              </a:defRPr>
            </a:lvl2pPr>
            <a:lvl3pPr marL="1143000" indent="-228600">
              <a:defRPr sz="6400">
                <a:solidFill>
                  <a:srgbClr val="000000"/>
                </a:solidFill>
                <a:latin typeface="Arial" charset="0"/>
                <a:ea typeface="ヒラギノ角ゴ ProN W3" charset="-128"/>
                <a:sym typeface="Arial" charset="0"/>
              </a:defRPr>
            </a:lvl3pPr>
            <a:lvl4pPr marL="1600200" indent="-228600">
              <a:defRPr sz="6400">
                <a:solidFill>
                  <a:srgbClr val="000000"/>
                </a:solidFill>
                <a:latin typeface="Arial" charset="0"/>
                <a:ea typeface="ヒラギノ角ゴ ProN W3" charset="-128"/>
                <a:sym typeface="Arial" charset="0"/>
              </a:defRPr>
            </a:lvl4pPr>
            <a:lvl5pPr marL="2057400" indent="-228600">
              <a:defRPr sz="6400">
                <a:solidFill>
                  <a:srgbClr val="000000"/>
                </a:solidFill>
                <a:latin typeface="Arial" charset="0"/>
                <a:ea typeface="ヒラギノ角ゴ ProN W3" charset="-128"/>
                <a:sym typeface="Arial" charset="0"/>
              </a:defRPr>
            </a:lvl5pPr>
            <a:lvl6pPr marL="25146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6pPr>
            <a:lvl7pPr marL="29718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7pPr>
            <a:lvl8pPr marL="34290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8pPr>
            <a:lvl9pPr marL="38862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9pPr>
          </a:lstStyle>
          <a:p>
            <a:pPr eaLnBrk="1" hangingPunct="1"/>
            <a:r>
              <a:rPr lang="en-US" altLang="x-none" sz="2400" dirty="0"/>
              <a:t>T1: 	R(A), W(A),   	                  R(B), W(B), Abort</a:t>
            </a:r>
          </a:p>
          <a:p>
            <a:pPr eaLnBrk="1" hangingPunct="1"/>
            <a:r>
              <a:rPr lang="en-US" altLang="x-none" sz="2400" dirty="0"/>
              <a:t>T2:		          R(A), W(A), C</a:t>
            </a:r>
          </a:p>
        </p:txBody>
      </p:sp>
      <p:sp>
        <p:nvSpPr>
          <p:cNvPr id="22533" name="Rectangle 5"/>
          <p:cNvSpPr>
            <a:spLocks noChangeArrowheads="1"/>
          </p:cNvSpPr>
          <p:nvPr/>
        </p:nvSpPr>
        <p:spPr bwMode="auto">
          <a:xfrm>
            <a:off x="1984178" y="3208434"/>
            <a:ext cx="8033147" cy="818813"/>
          </a:xfrm>
          <a:prstGeom prst="rect">
            <a:avLst/>
          </a:prstGeom>
          <a:noFill/>
          <a:ln w="12700">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lIns="80791" tIns="39687" rIns="80791" bIns="39687">
            <a:spAutoFit/>
          </a:bodyPr>
          <a:lstStyle>
            <a:lvl1pPr>
              <a:defRPr sz="6400">
                <a:solidFill>
                  <a:srgbClr val="000000"/>
                </a:solidFill>
                <a:latin typeface="Arial" charset="0"/>
                <a:ea typeface="ヒラギノ角ゴ ProN W3" charset="-128"/>
                <a:sym typeface="Arial" charset="0"/>
              </a:defRPr>
            </a:lvl1pPr>
            <a:lvl2pPr marL="742950" indent="-285750">
              <a:defRPr sz="6400">
                <a:solidFill>
                  <a:srgbClr val="000000"/>
                </a:solidFill>
                <a:latin typeface="Arial" charset="0"/>
                <a:ea typeface="ヒラギノ角ゴ ProN W3" charset="-128"/>
                <a:sym typeface="Arial" charset="0"/>
              </a:defRPr>
            </a:lvl2pPr>
            <a:lvl3pPr marL="1143000" indent="-228600">
              <a:defRPr sz="6400">
                <a:solidFill>
                  <a:srgbClr val="000000"/>
                </a:solidFill>
                <a:latin typeface="Arial" charset="0"/>
                <a:ea typeface="ヒラギノ角ゴ ProN W3" charset="-128"/>
                <a:sym typeface="Arial" charset="0"/>
              </a:defRPr>
            </a:lvl3pPr>
            <a:lvl4pPr marL="1600200" indent="-228600">
              <a:defRPr sz="6400">
                <a:solidFill>
                  <a:srgbClr val="000000"/>
                </a:solidFill>
                <a:latin typeface="Arial" charset="0"/>
                <a:ea typeface="ヒラギノ角ゴ ProN W3" charset="-128"/>
                <a:sym typeface="Arial" charset="0"/>
              </a:defRPr>
            </a:lvl4pPr>
            <a:lvl5pPr marL="2057400" indent="-228600">
              <a:defRPr sz="6400">
                <a:solidFill>
                  <a:srgbClr val="000000"/>
                </a:solidFill>
                <a:latin typeface="Arial" charset="0"/>
                <a:ea typeface="ヒラギノ角ゴ ProN W3" charset="-128"/>
                <a:sym typeface="Arial" charset="0"/>
              </a:defRPr>
            </a:lvl5pPr>
            <a:lvl6pPr marL="25146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6pPr>
            <a:lvl7pPr marL="29718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7pPr>
            <a:lvl8pPr marL="34290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8pPr>
            <a:lvl9pPr marL="38862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9pPr>
          </a:lstStyle>
          <a:p>
            <a:pPr eaLnBrk="1" hangingPunct="1"/>
            <a:r>
              <a:rPr lang="en-US" altLang="x-none" sz="2400"/>
              <a:t>T1:	R(A),  		       	        R(A), W(A), C</a:t>
            </a:r>
          </a:p>
          <a:p>
            <a:pPr eaLnBrk="1" hangingPunct="1"/>
            <a:r>
              <a:rPr lang="en-US" altLang="x-none" sz="2400" dirty="0"/>
              <a:t>T2:		     R(A), W(A), C</a:t>
            </a:r>
          </a:p>
        </p:txBody>
      </p:sp>
      <p:sp>
        <p:nvSpPr>
          <p:cNvPr id="22534" name="Rectangle 4"/>
          <p:cNvSpPr>
            <a:spLocks noChangeArrowheads="1"/>
          </p:cNvSpPr>
          <p:nvPr/>
        </p:nvSpPr>
        <p:spPr bwMode="auto">
          <a:xfrm>
            <a:off x="1984177" y="4836881"/>
            <a:ext cx="8033147" cy="818813"/>
          </a:xfrm>
          <a:prstGeom prst="rect">
            <a:avLst/>
          </a:prstGeom>
          <a:noFill/>
          <a:ln w="12700">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lIns="80791" tIns="39687" rIns="80791" bIns="39687">
            <a:spAutoFit/>
          </a:bodyPr>
          <a:lstStyle>
            <a:lvl1pPr>
              <a:defRPr sz="6400">
                <a:solidFill>
                  <a:srgbClr val="000000"/>
                </a:solidFill>
                <a:latin typeface="Arial" charset="0"/>
                <a:ea typeface="ヒラギノ角ゴ ProN W3" charset="-128"/>
                <a:sym typeface="Arial" charset="0"/>
              </a:defRPr>
            </a:lvl1pPr>
            <a:lvl2pPr marL="742950" indent="-285750">
              <a:defRPr sz="6400">
                <a:solidFill>
                  <a:srgbClr val="000000"/>
                </a:solidFill>
                <a:latin typeface="Arial" charset="0"/>
                <a:ea typeface="ヒラギノ角ゴ ProN W3" charset="-128"/>
                <a:sym typeface="Arial" charset="0"/>
              </a:defRPr>
            </a:lvl2pPr>
            <a:lvl3pPr marL="1143000" indent="-228600">
              <a:defRPr sz="6400">
                <a:solidFill>
                  <a:srgbClr val="000000"/>
                </a:solidFill>
                <a:latin typeface="Arial" charset="0"/>
                <a:ea typeface="ヒラギノ角ゴ ProN W3" charset="-128"/>
                <a:sym typeface="Arial" charset="0"/>
              </a:defRPr>
            </a:lvl3pPr>
            <a:lvl4pPr marL="1600200" indent="-228600">
              <a:defRPr sz="6400">
                <a:solidFill>
                  <a:srgbClr val="000000"/>
                </a:solidFill>
                <a:latin typeface="Arial" charset="0"/>
                <a:ea typeface="ヒラギノ角ゴ ProN W3" charset="-128"/>
                <a:sym typeface="Arial" charset="0"/>
              </a:defRPr>
            </a:lvl4pPr>
            <a:lvl5pPr marL="2057400" indent="-228600">
              <a:defRPr sz="6400">
                <a:solidFill>
                  <a:srgbClr val="000000"/>
                </a:solidFill>
                <a:latin typeface="Arial" charset="0"/>
                <a:ea typeface="ヒラギノ角ゴ ProN W3" charset="-128"/>
                <a:sym typeface="Arial" charset="0"/>
              </a:defRPr>
            </a:lvl5pPr>
            <a:lvl6pPr marL="25146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6pPr>
            <a:lvl7pPr marL="29718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7pPr>
            <a:lvl8pPr marL="34290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8pPr>
            <a:lvl9pPr marL="38862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9pPr>
          </a:lstStyle>
          <a:p>
            <a:pPr eaLnBrk="1" hangingPunct="1"/>
            <a:r>
              <a:rPr lang="en-US" altLang="x-none" sz="2400"/>
              <a:t>T1:	W(A),  		                 W(B), C</a:t>
            </a:r>
          </a:p>
          <a:p>
            <a:pPr eaLnBrk="1" hangingPunct="1"/>
            <a:r>
              <a:rPr lang="en-US" altLang="x-none" sz="2400"/>
              <a:t>T2:		      W(A), W(B), C</a:t>
            </a:r>
          </a:p>
        </p:txBody>
      </p:sp>
      <p:sp>
        <p:nvSpPr>
          <p:cNvPr id="4" name="Right Arrow 3">
            <a:extLst>
              <a:ext uri="{FF2B5EF4-FFF2-40B4-BE49-F238E27FC236}">
                <a16:creationId xmlns:a16="http://schemas.microsoft.com/office/drawing/2014/main" id="{2BA2FBD8-7516-E91D-F5D0-56F95EC3556A}"/>
              </a:ext>
            </a:extLst>
          </p:cNvPr>
          <p:cNvSpPr/>
          <p:nvPr/>
        </p:nvSpPr>
        <p:spPr>
          <a:xfrm>
            <a:off x="2882348" y="6079360"/>
            <a:ext cx="6490252" cy="532935"/>
          </a:xfrm>
          <a:prstGeom prst="rightArrow">
            <a:avLst>
              <a:gd name="adj1" fmla="val 64085"/>
              <a:gd name="adj2" fmla="val 47183"/>
            </a:avLst>
          </a:prstGeom>
          <a:solidFill>
            <a:schemeClr val="accent2"/>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t>Time</a:t>
            </a:r>
          </a:p>
        </p:txBody>
      </p:sp>
    </p:spTree>
    <p:extLst>
      <p:ext uri="{BB962C8B-B14F-4D97-AF65-F5344CB8AC3E}">
        <p14:creationId xmlns:p14="http://schemas.microsoft.com/office/powerpoint/2010/main" val="1627103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2531">
                                            <p:txEl>
                                              <p:pRg st="2" end="2"/>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253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2531">
                                            <p:txEl>
                                              <p:pRg st="6" end="6"/>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253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1" grpId="0" uiExpand="1" build="p"/>
      <p:bldP spid="22533" grpId="0" animBg="1"/>
      <p:bldP spid="22534"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r>
              <a:rPr lang="en-US" altLang="x-none"/>
              <a:t>Aborting a Transaction</a:t>
            </a:r>
          </a:p>
        </p:txBody>
      </p:sp>
      <p:sp>
        <p:nvSpPr>
          <p:cNvPr id="24579" name="Rectangle 3"/>
          <p:cNvSpPr>
            <a:spLocks noGrp="1" noChangeArrowheads="1"/>
          </p:cNvSpPr>
          <p:nvPr>
            <p:ph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81641" tIns="40821" rIns="81641" bIns="40821" numCol="1" anchor="t" anchorCtr="0" compatLnSpc="1">
            <a:prstTxWarp prst="textNoShape">
              <a:avLst/>
            </a:prstTxWarp>
          </a:bodyPr>
          <a:lstStyle/>
          <a:p>
            <a:r>
              <a:rPr lang="en-US" altLang="en-US" dirty="0"/>
              <a:t>If </a:t>
            </a:r>
            <a:r>
              <a:rPr lang="en-US" altLang="en-US" i="1" dirty="0"/>
              <a:t>T</a:t>
            </a:r>
            <a:r>
              <a:rPr lang="en-US" altLang="en-US" i="1" baseline="-25000" dirty="0"/>
              <a:t>i</a:t>
            </a:r>
            <a:r>
              <a:rPr lang="en-US" altLang="en-US" dirty="0"/>
              <a:t> is aborted, all its actions have to be undone.</a:t>
            </a:r>
          </a:p>
          <a:p>
            <a:r>
              <a:rPr lang="en-US" altLang="en-US" dirty="0">
                <a:solidFill>
                  <a:srgbClr val="6F2529"/>
                </a:solidFill>
              </a:rPr>
              <a:t>Cascading aborts: </a:t>
            </a:r>
            <a:r>
              <a:rPr lang="en-US" altLang="en-US" dirty="0"/>
              <a:t>If </a:t>
            </a:r>
            <a:r>
              <a:rPr lang="en-US" altLang="en-US" i="1" dirty="0"/>
              <a:t>T</a:t>
            </a:r>
            <a:r>
              <a:rPr lang="en-US" altLang="en-US" i="1" baseline="-25000" dirty="0"/>
              <a:t>j</a:t>
            </a:r>
            <a:r>
              <a:rPr lang="en-US" altLang="en-US" i="1" dirty="0"/>
              <a:t> </a:t>
            </a:r>
            <a:r>
              <a:rPr lang="en-US" altLang="en-US" dirty="0"/>
              <a:t>reads an object last written by </a:t>
            </a:r>
            <a:r>
              <a:rPr lang="en-US" altLang="en-US" i="1" dirty="0"/>
              <a:t>T</a:t>
            </a:r>
            <a:r>
              <a:rPr lang="en-US" altLang="en-US" i="1" baseline="-25000" dirty="0"/>
              <a:t>i</a:t>
            </a:r>
            <a:r>
              <a:rPr lang="en-US" altLang="en-US" dirty="0"/>
              <a:t>,  </a:t>
            </a:r>
            <a:r>
              <a:rPr lang="en-US" altLang="en-US" i="1" dirty="0"/>
              <a:t>T</a:t>
            </a:r>
            <a:r>
              <a:rPr lang="en-US" altLang="en-US" i="1" baseline="-25000" dirty="0"/>
              <a:t>j</a:t>
            </a:r>
            <a:r>
              <a:rPr lang="en-US" altLang="en-US" dirty="0"/>
              <a:t> must be aborted as well!</a:t>
            </a:r>
          </a:p>
          <a:p>
            <a:pPr lvl="1"/>
            <a:r>
              <a:rPr lang="en-US" altLang="en-US" dirty="0"/>
              <a:t>Alternative to avoid cascading aborts: If T</a:t>
            </a:r>
            <a:r>
              <a:rPr lang="en-US" altLang="en-US" baseline="-25000" dirty="0"/>
              <a:t>i</a:t>
            </a:r>
            <a:r>
              <a:rPr lang="en-US" altLang="en-US" dirty="0"/>
              <a:t> writes an object, T</a:t>
            </a:r>
            <a:r>
              <a:rPr lang="en-US" altLang="en-US" baseline="-25000" dirty="0"/>
              <a:t>j</a:t>
            </a:r>
            <a:r>
              <a:rPr lang="en-US" altLang="en-US" dirty="0"/>
              <a:t> can read this only after T</a:t>
            </a:r>
            <a:r>
              <a:rPr lang="en-US" altLang="en-US" baseline="-25000" dirty="0"/>
              <a:t>i</a:t>
            </a:r>
            <a:r>
              <a:rPr lang="en-US" altLang="en-US" dirty="0"/>
              <a:t> commits.</a:t>
            </a:r>
          </a:p>
          <a:p>
            <a:r>
              <a:rPr lang="en-US" altLang="en-US" dirty="0"/>
              <a:t>DBMS maintains a write log, in order to be able to </a:t>
            </a:r>
            <a:r>
              <a:rPr lang="en-US" altLang="en-US" i="1" dirty="0"/>
              <a:t>undo</a:t>
            </a:r>
            <a:r>
              <a:rPr lang="en-US" altLang="en-US" dirty="0"/>
              <a:t> the actions of aborted </a:t>
            </a:r>
            <a:r>
              <a:rPr lang="en-US" altLang="en-US" dirty="0" err="1"/>
              <a:t>txns</a:t>
            </a:r>
            <a:r>
              <a:rPr lang="en-US" altLang="en-US" dirty="0"/>
              <a:t>.</a:t>
            </a:r>
          </a:p>
          <a:p>
            <a:pPr lvl="1"/>
            <a:r>
              <a:rPr lang="en-US" altLang="en-US" dirty="0"/>
              <a:t>Also used to recover from system crashes:  all active </a:t>
            </a:r>
            <a:r>
              <a:rPr lang="en-US" altLang="en-US" dirty="0" err="1"/>
              <a:t>txns</a:t>
            </a:r>
            <a:r>
              <a:rPr lang="en-US" altLang="en-US" dirty="0"/>
              <a:t> at the time of the crash are aborted when the system comes back up.</a:t>
            </a:r>
          </a:p>
        </p:txBody>
      </p:sp>
      <p:sp>
        <p:nvSpPr>
          <p:cNvPr id="2" name="Slide Number Placeholder 1"/>
          <p:cNvSpPr>
            <a:spLocks noGrp="1"/>
          </p:cNvSpPr>
          <p:nvPr>
            <p:ph type="sldNum" sz="quarter" idx="12"/>
          </p:nvPr>
        </p:nvSpPr>
        <p:spPr/>
        <p:txBody>
          <a:bodyPr/>
          <a:lstStyle/>
          <a:p>
            <a:fld id="{35B54189-C436-47D0-AC37-8484B13A8E13}" type="slidenum">
              <a:rPr lang="en-US" smtClean="0"/>
              <a:pPr/>
              <a:t>14</a:t>
            </a:fld>
            <a:endParaRPr lang="en-US"/>
          </a:p>
        </p:txBody>
      </p:sp>
    </p:spTree>
    <p:extLst>
      <p:ext uri="{BB962C8B-B14F-4D97-AF65-F5344CB8AC3E}">
        <p14:creationId xmlns:p14="http://schemas.microsoft.com/office/powerpoint/2010/main" val="1062356132"/>
      </p:ext>
    </p:extLst>
  </p:cSld>
  <p:clrMapOvr>
    <a:masterClrMapping/>
  </p:clrMapOvr>
  <p:transition>
    <p:cut/>
  </p:transition>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vert="horz" wrap="square" lIns="80791" tIns="39687" rIns="80791" bIns="39687" numCol="1" anchor="b" anchorCtr="0" compatLnSpc="1">
            <a:prstTxWarp prst="textNoShape">
              <a:avLst/>
            </a:prstTxWarp>
            <a:spAutoFit/>
          </a:bodyPr>
          <a:lstStyle/>
          <a:p>
            <a:r>
              <a:rPr lang="en-US" altLang="x-none" dirty="0"/>
              <a:t>Conflict Serializable Schedules</a:t>
            </a:r>
          </a:p>
        </p:txBody>
      </p:sp>
      <p:sp>
        <p:nvSpPr>
          <p:cNvPr id="31747" name="Rectangle 3"/>
          <p:cNvSpPr>
            <a:spLocks noGrp="1" noChangeArrowheads="1"/>
          </p:cNvSpPr>
          <p:nvPr>
            <p:ph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80791" tIns="39687" rIns="80791" bIns="39687" numCol="1" anchor="t" anchorCtr="0" compatLnSpc="1">
            <a:prstTxWarp prst="textNoShape">
              <a:avLst/>
            </a:prstTxWarp>
          </a:bodyPr>
          <a:lstStyle/>
          <a:p>
            <a:r>
              <a:rPr lang="en-US" altLang="en-US" dirty="0"/>
              <a:t>Two schedules are </a:t>
            </a:r>
            <a:r>
              <a:rPr lang="en-US" altLang="en-US" dirty="0">
                <a:solidFill>
                  <a:srgbClr val="6F2529"/>
                </a:solidFill>
              </a:rPr>
              <a:t>conflict equivalent </a:t>
            </a:r>
            <a:r>
              <a:rPr lang="en-US" altLang="en-US" dirty="0"/>
              <a:t>if:</a:t>
            </a:r>
          </a:p>
          <a:p>
            <a:pPr lvl="1"/>
            <a:r>
              <a:rPr lang="en-US" altLang="en-US" dirty="0"/>
              <a:t>They involve the same actions of the same transactions</a:t>
            </a:r>
          </a:p>
          <a:p>
            <a:pPr lvl="1"/>
            <a:r>
              <a:rPr lang="en-US" altLang="en-US" dirty="0"/>
              <a:t>Every pair of conflicting actions is ordered the same way</a:t>
            </a:r>
          </a:p>
          <a:p>
            <a:pPr lvl="1"/>
            <a:r>
              <a:rPr lang="en-US" altLang="en-US" dirty="0"/>
              <a:t>i.e., we can transform one into the other by swapping non-conflicting adjacent operations</a:t>
            </a:r>
          </a:p>
          <a:p>
            <a:endParaRPr lang="en-US" altLang="en-US" dirty="0"/>
          </a:p>
          <a:p>
            <a:r>
              <a:rPr lang="en-US" altLang="en-US" dirty="0"/>
              <a:t>Schedule S is </a:t>
            </a:r>
            <a:r>
              <a:rPr lang="en-US" altLang="en-US" dirty="0">
                <a:solidFill>
                  <a:srgbClr val="6F2529"/>
                </a:solidFill>
              </a:rPr>
              <a:t>conflict serializable </a:t>
            </a:r>
            <a:r>
              <a:rPr lang="en-US" altLang="en-US" dirty="0"/>
              <a:t>if:</a:t>
            </a:r>
          </a:p>
          <a:p>
            <a:pPr lvl="1"/>
            <a:r>
              <a:rPr lang="en-US" altLang="en-US" dirty="0"/>
              <a:t>S is conflict equivalent to some serial schedule.</a:t>
            </a:r>
          </a:p>
          <a:p>
            <a:pPr lvl="1"/>
            <a:r>
              <a:rPr lang="en-US" altLang="en-US" dirty="0"/>
              <a:t>Intuition: You can transform S into a serial schedule by swapping consecutive non-conflicting operations of different transactions</a:t>
            </a:r>
          </a:p>
        </p:txBody>
      </p:sp>
      <p:sp>
        <p:nvSpPr>
          <p:cNvPr id="2" name="Slide Number Placeholder 1"/>
          <p:cNvSpPr>
            <a:spLocks noGrp="1"/>
          </p:cNvSpPr>
          <p:nvPr>
            <p:ph type="sldNum" sz="quarter" idx="12"/>
          </p:nvPr>
        </p:nvSpPr>
        <p:spPr/>
        <p:txBody>
          <a:bodyPr/>
          <a:lstStyle/>
          <a:p>
            <a:fld id="{35B54189-C436-47D0-AC37-8484B13A8E13}" type="slidenum">
              <a:rPr lang="en-US" smtClean="0"/>
              <a:pPr/>
              <a:t>15</a:t>
            </a:fld>
            <a:endParaRPr lang="en-US"/>
          </a:p>
        </p:txBody>
      </p:sp>
    </p:spTree>
    <p:extLst>
      <p:ext uri="{BB962C8B-B14F-4D97-AF65-F5344CB8AC3E}">
        <p14:creationId xmlns:p14="http://schemas.microsoft.com/office/powerpoint/2010/main" val="407937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vert="horz" wrap="square" lIns="80791" tIns="39687" rIns="80791" bIns="39687" numCol="1" anchor="b" anchorCtr="0" compatLnSpc="1">
            <a:prstTxWarp prst="textNoShape">
              <a:avLst/>
            </a:prstTxWarp>
            <a:spAutoFit/>
          </a:bodyPr>
          <a:lstStyle/>
          <a:p>
            <a:r>
              <a:rPr lang="en-US" altLang="x-none"/>
              <a:t>Example</a:t>
            </a:r>
          </a:p>
        </p:txBody>
      </p:sp>
      <p:sp>
        <p:nvSpPr>
          <p:cNvPr id="33795" name="Rectangle 3"/>
          <p:cNvSpPr>
            <a:spLocks noGrp="1" noChangeArrowheads="1"/>
          </p:cNvSpPr>
          <p:nvPr>
            <p:ph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80791" tIns="39687" rIns="80791" bIns="39687" numCol="1" anchor="t" anchorCtr="0" compatLnSpc="1">
            <a:prstTxWarp prst="textNoShape">
              <a:avLst/>
            </a:prstTxWarp>
          </a:bodyPr>
          <a:lstStyle/>
          <a:p>
            <a:pPr>
              <a:lnSpc>
                <a:spcPct val="90000"/>
              </a:lnSpc>
            </a:pPr>
            <a:r>
              <a:rPr lang="en-US" altLang="en-US" dirty="0"/>
              <a:t>A schedule that is not conflict serializable:</a:t>
            </a:r>
          </a:p>
          <a:p>
            <a:pPr>
              <a:lnSpc>
                <a:spcPct val="90000"/>
              </a:lnSpc>
              <a:buFont typeface="Wingdings" charset="2"/>
              <a:buNone/>
            </a:pPr>
            <a:endParaRPr lang="en-US" altLang="en-US" dirty="0"/>
          </a:p>
          <a:p>
            <a:pPr>
              <a:lnSpc>
                <a:spcPct val="90000"/>
              </a:lnSpc>
              <a:buFont typeface="Wingdings" charset="2"/>
              <a:buNone/>
            </a:pPr>
            <a:endParaRPr lang="en-US" altLang="en-US" dirty="0"/>
          </a:p>
          <a:p>
            <a:pPr>
              <a:lnSpc>
                <a:spcPct val="90000"/>
              </a:lnSpc>
              <a:buFont typeface="Wingdings" charset="2"/>
              <a:buNone/>
            </a:pPr>
            <a:endParaRPr lang="en-US" altLang="en-US" dirty="0"/>
          </a:p>
          <a:p>
            <a:pPr>
              <a:lnSpc>
                <a:spcPct val="90000"/>
              </a:lnSpc>
              <a:buFont typeface="Wingdings" charset="2"/>
              <a:buNone/>
            </a:pPr>
            <a:endParaRPr lang="en-US" altLang="en-US" sz="5400" dirty="0"/>
          </a:p>
          <a:p>
            <a:pPr>
              <a:lnSpc>
                <a:spcPct val="90000"/>
              </a:lnSpc>
            </a:pPr>
            <a:r>
              <a:rPr lang="en-US" altLang="en-US" i="1" u="sng" dirty="0">
                <a:solidFill>
                  <a:srgbClr val="6F2529"/>
                </a:solidFill>
              </a:rPr>
              <a:t>Precedence graph</a:t>
            </a:r>
            <a:r>
              <a:rPr lang="en-US" altLang="en-US" dirty="0"/>
              <a:t>:  One node per </a:t>
            </a:r>
            <a:r>
              <a:rPr lang="en-US" altLang="en-US" dirty="0" err="1"/>
              <a:t>txn</a:t>
            </a:r>
            <a:r>
              <a:rPr lang="en-US" altLang="en-US" dirty="0"/>
              <a:t>; edge from </a:t>
            </a:r>
            <a:r>
              <a:rPr lang="en-US" altLang="en-US" i="1" dirty="0"/>
              <a:t>T</a:t>
            </a:r>
            <a:r>
              <a:rPr lang="en-US" altLang="en-US" i="1" baseline="-25000" dirty="0"/>
              <a:t>i</a:t>
            </a:r>
            <a:r>
              <a:rPr lang="en-US" altLang="en-US" i="1" dirty="0"/>
              <a:t> </a:t>
            </a:r>
            <a:r>
              <a:rPr lang="en-US" altLang="en-US" dirty="0"/>
              <a:t>to </a:t>
            </a:r>
            <a:r>
              <a:rPr lang="en-US" altLang="en-US" i="1" dirty="0"/>
              <a:t>T</a:t>
            </a:r>
            <a:r>
              <a:rPr lang="en-US" altLang="en-US" i="1" baseline="-25000" dirty="0"/>
              <a:t>j</a:t>
            </a:r>
            <a:r>
              <a:rPr lang="en-US" altLang="en-US" dirty="0"/>
              <a:t> if </a:t>
            </a:r>
            <a:r>
              <a:rPr lang="en-US" altLang="en-US" i="1" dirty="0"/>
              <a:t>T</a:t>
            </a:r>
            <a:r>
              <a:rPr lang="en-US" altLang="en-US" i="1" baseline="-25000" dirty="0"/>
              <a:t>j</a:t>
            </a:r>
            <a:r>
              <a:rPr lang="en-US" altLang="en-US" i="1" dirty="0"/>
              <a:t> </a:t>
            </a:r>
            <a:r>
              <a:rPr lang="en-US" altLang="en-US" dirty="0"/>
              <a:t>reads/writes an object last read/written by </a:t>
            </a:r>
            <a:r>
              <a:rPr lang="en-US" altLang="en-US" i="1" dirty="0"/>
              <a:t>T</a:t>
            </a:r>
            <a:r>
              <a:rPr lang="en-US" altLang="en-US" i="1" baseline="-25000" dirty="0"/>
              <a:t>i</a:t>
            </a:r>
            <a:r>
              <a:rPr lang="en-US" altLang="en-US" dirty="0"/>
              <a:t>.</a:t>
            </a:r>
          </a:p>
          <a:p>
            <a:pPr>
              <a:lnSpc>
                <a:spcPct val="90000"/>
              </a:lnSpc>
            </a:pPr>
            <a:r>
              <a:rPr lang="en-US" altLang="en-US" dirty="0"/>
              <a:t>The cycle in the graph reveals the problem. The output of T1 depends on T2, and vice-versa.</a:t>
            </a:r>
          </a:p>
        </p:txBody>
      </p:sp>
      <p:sp>
        <p:nvSpPr>
          <p:cNvPr id="2" name="Slide Number Placeholder 1"/>
          <p:cNvSpPr>
            <a:spLocks noGrp="1"/>
          </p:cNvSpPr>
          <p:nvPr>
            <p:ph type="sldNum" sz="quarter" idx="12"/>
          </p:nvPr>
        </p:nvSpPr>
        <p:spPr/>
        <p:txBody>
          <a:bodyPr/>
          <a:lstStyle/>
          <a:p>
            <a:fld id="{35B54189-C436-47D0-AC37-8484B13A8E13}" type="slidenum">
              <a:rPr lang="en-US" smtClean="0"/>
              <a:pPr/>
              <a:t>16</a:t>
            </a:fld>
            <a:endParaRPr lang="en-US"/>
          </a:p>
        </p:txBody>
      </p:sp>
      <p:sp>
        <p:nvSpPr>
          <p:cNvPr id="33796" name="Rectangle 4"/>
          <p:cNvSpPr>
            <a:spLocks noChangeArrowheads="1"/>
          </p:cNvSpPr>
          <p:nvPr/>
        </p:nvSpPr>
        <p:spPr bwMode="auto">
          <a:xfrm>
            <a:off x="1775521" y="1818100"/>
            <a:ext cx="7727731" cy="818813"/>
          </a:xfrm>
          <a:prstGeom prst="rect">
            <a:avLst/>
          </a:prstGeom>
          <a:noFill/>
          <a:ln w="12700">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lIns="80791" tIns="39687" rIns="80791" bIns="39687">
            <a:spAutoFit/>
          </a:bodyPr>
          <a:lstStyle>
            <a:lvl1pPr>
              <a:defRPr sz="6400">
                <a:solidFill>
                  <a:srgbClr val="000000"/>
                </a:solidFill>
                <a:latin typeface="Arial" charset="0"/>
                <a:ea typeface="ヒラギノ角ゴ ProN W3" charset="-128"/>
                <a:sym typeface="Arial" charset="0"/>
              </a:defRPr>
            </a:lvl1pPr>
            <a:lvl2pPr marL="742950" indent="-285750">
              <a:defRPr sz="6400">
                <a:solidFill>
                  <a:srgbClr val="000000"/>
                </a:solidFill>
                <a:latin typeface="Arial" charset="0"/>
                <a:ea typeface="ヒラギノ角ゴ ProN W3" charset="-128"/>
                <a:sym typeface="Arial" charset="0"/>
              </a:defRPr>
            </a:lvl2pPr>
            <a:lvl3pPr marL="1143000" indent="-228600">
              <a:defRPr sz="6400">
                <a:solidFill>
                  <a:srgbClr val="000000"/>
                </a:solidFill>
                <a:latin typeface="Arial" charset="0"/>
                <a:ea typeface="ヒラギノ角ゴ ProN W3" charset="-128"/>
                <a:sym typeface="Arial" charset="0"/>
              </a:defRPr>
            </a:lvl3pPr>
            <a:lvl4pPr marL="1600200" indent="-228600">
              <a:defRPr sz="6400">
                <a:solidFill>
                  <a:srgbClr val="000000"/>
                </a:solidFill>
                <a:latin typeface="Arial" charset="0"/>
                <a:ea typeface="ヒラギノ角ゴ ProN W3" charset="-128"/>
                <a:sym typeface="Arial" charset="0"/>
              </a:defRPr>
            </a:lvl4pPr>
            <a:lvl5pPr marL="2057400" indent="-228600">
              <a:defRPr sz="6400">
                <a:solidFill>
                  <a:srgbClr val="000000"/>
                </a:solidFill>
                <a:latin typeface="Arial" charset="0"/>
                <a:ea typeface="ヒラギノ角ゴ ProN W3" charset="-128"/>
                <a:sym typeface="Arial" charset="0"/>
              </a:defRPr>
            </a:lvl5pPr>
            <a:lvl6pPr marL="25146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6pPr>
            <a:lvl7pPr marL="29718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7pPr>
            <a:lvl8pPr marL="34290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8pPr>
            <a:lvl9pPr marL="38862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9pPr>
          </a:lstStyle>
          <a:p>
            <a:pPr eaLnBrk="1" hangingPunct="1"/>
            <a:r>
              <a:rPr lang="en-US" altLang="x-none" sz="2400" dirty="0"/>
              <a:t>T1:	 R(A), W(A),  		     	                 R(B), W(B)</a:t>
            </a:r>
          </a:p>
          <a:p>
            <a:pPr eaLnBrk="1" hangingPunct="1"/>
            <a:r>
              <a:rPr lang="en-US" altLang="x-none" sz="2400" dirty="0"/>
              <a:t>T2:	   		R(A), W(A), R(B), W(B)</a:t>
            </a:r>
          </a:p>
        </p:txBody>
      </p:sp>
      <p:sp>
        <p:nvSpPr>
          <p:cNvPr id="33797" name="Oval 5"/>
          <p:cNvSpPr>
            <a:spLocks noChangeArrowheads="1"/>
          </p:cNvSpPr>
          <p:nvPr/>
        </p:nvSpPr>
        <p:spPr bwMode="auto">
          <a:xfrm>
            <a:off x="3068837" y="3231446"/>
            <a:ext cx="672703" cy="504825"/>
          </a:xfrm>
          <a:prstGeom prst="ellipse">
            <a:avLst/>
          </a:prstGeom>
          <a:noFill/>
          <a:ln w="12700">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wrap="none" lIns="81641" tIns="40821" rIns="81641" bIns="40821" anchor="ctr"/>
          <a:lstStyle>
            <a:lvl1pPr>
              <a:defRPr sz="6400">
                <a:solidFill>
                  <a:srgbClr val="000000"/>
                </a:solidFill>
                <a:latin typeface="Arial" charset="0"/>
                <a:ea typeface="ヒラギノ角ゴ ProN W3" charset="-128"/>
                <a:sym typeface="Arial" charset="0"/>
              </a:defRPr>
            </a:lvl1pPr>
            <a:lvl2pPr marL="742950" indent="-285750">
              <a:defRPr sz="6400">
                <a:solidFill>
                  <a:srgbClr val="000000"/>
                </a:solidFill>
                <a:latin typeface="Arial" charset="0"/>
                <a:ea typeface="ヒラギノ角ゴ ProN W3" charset="-128"/>
                <a:sym typeface="Arial" charset="0"/>
              </a:defRPr>
            </a:lvl2pPr>
            <a:lvl3pPr marL="1143000" indent="-228600">
              <a:defRPr sz="6400">
                <a:solidFill>
                  <a:srgbClr val="000000"/>
                </a:solidFill>
                <a:latin typeface="Arial" charset="0"/>
                <a:ea typeface="ヒラギノ角ゴ ProN W3" charset="-128"/>
                <a:sym typeface="Arial" charset="0"/>
              </a:defRPr>
            </a:lvl3pPr>
            <a:lvl4pPr marL="1600200" indent="-228600">
              <a:defRPr sz="6400">
                <a:solidFill>
                  <a:srgbClr val="000000"/>
                </a:solidFill>
                <a:latin typeface="Arial" charset="0"/>
                <a:ea typeface="ヒラギノ角ゴ ProN W3" charset="-128"/>
                <a:sym typeface="Arial" charset="0"/>
              </a:defRPr>
            </a:lvl4pPr>
            <a:lvl5pPr marL="2057400" indent="-228600">
              <a:defRPr sz="6400">
                <a:solidFill>
                  <a:srgbClr val="000000"/>
                </a:solidFill>
                <a:latin typeface="Arial" charset="0"/>
                <a:ea typeface="ヒラギノ角ゴ ProN W3" charset="-128"/>
                <a:sym typeface="Arial" charset="0"/>
              </a:defRPr>
            </a:lvl5pPr>
            <a:lvl6pPr marL="25146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6pPr>
            <a:lvl7pPr marL="29718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7pPr>
            <a:lvl8pPr marL="34290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8pPr>
            <a:lvl9pPr marL="38862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9pPr>
          </a:lstStyle>
          <a:p>
            <a:pPr eaLnBrk="1" hangingPunct="1"/>
            <a:endParaRPr lang="x-none" altLang="x-none" sz="2400"/>
          </a:p>
        </p:txBody>
      </p:sp>
      <p:sp>
        <p:nvSpPr>
          <p:cNvPr id="33798" name="Oval 6"/>
          <p:cNvSpPr>
            <a:spLocks noChangeArrowheads="1"/>
          </p:cNvSpPr>
          <p:nvPr/>
        </p:nvSpPr>
        <p:spPr bwMode="auto">
          <a:xfrm>
            <a:off x="5964437" y="3231446"/>
            <a:ext cx="672703" cy="504825"/>
          </a:xfrm>
          <a:prstGeom prst="ellipse">
            <a:avLst/>
          </a:prstGeom>
          <a:noFill/>
          <a:ln w="12700">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wrap="none" lIns="81641" tIns="40821" rIns="81641" bIns="40821" anchor="ctr"/>
          <a:lstStyle>
            <a:lvl1pPr>
              <a:defRPr sz="6400">
                <a:solidFill>
                  <a:srgbClr val="000000"/>
                </a:solidFill>
                <a:latin typeface="Arial" charset="0"/>
                <a:ea typeface="ヒラギノ角ゴ ProN W3" charset="-128"/>
                <a:sym typeface="Arial" charset="0"/>
              </a:defRPr>
            </a:lvl1pPr>
            <a:lvl2pPr marL="742950" indent="-285750">
              <a:defRPr sz="6400">
                <a:solidFill>
                  <a:srgbClr val="000000"/>
                </a:solidFill>
                <a:latin typeface="Arial" charset="0"/>
                <a:ea typeface="ヒラギノ角ゴ ProN W3" charset="-128"/>
                <a:sym typeface="Arial" charset="0"/>
              </a:defRPr>
            </a:lvl2pPr>
            <a:lvl3pPr marL="1143000" indent="-228600">
              <a:defRPr sz="6400">
                <a:solidFill>
                  <a:srgbClr val="000000"/>
                </a:solidFill>
                <a:latin typeface="Arial" charset="0"/>
                <a:ea typeface="ヒラギノ角ゴ ProN W3" charset="-128"/>
                <a:sym typeface="Arial" charset="0"/>
              </a:defRPr>
            </a:lvl3pPr>
            <a:lvl4pPr marL="1600200" indent="-228600">
              <a:defRPr sz="6400">
                <a:solidFill>
                  <a:srgbClr val="000000"/>
                </a:solidFill>
                <a:latin typeface="Arial" charset="0"/>
                <a:ea typeface="ヒラギノ角ゴ ProN W3" charset="-128"/>
                <a:sym typeface="Arial" charset="0"/>
              </a:defRPr>
            </a:lvl4pPr>
            <a:lvl5pPr marL="2057400" indent="-228600">
              <a:defRPr sz="6400">
                <a:solidFill>
                  <a:srgbClr val="000000"/>
                </a:solidFill>
                <a:latin typeface="Arial" charset="0"/>
                <a:ea typeface="ヒラギノ角ゴ ProN W3" charset="-128"/>
                <a:sym typeface="Arial" charset="0"/>
              </a:defRPr>
            </a:lvl5pPr>
            <a:lvl6pPr marL="25146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6pPr>
            <a:lvl7pPr marL="29718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7pPr>
            <a:lvl8pPr marL="34290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8pPr>
            <a:lvl9pPr marL="38862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9pPr>
          </a:lstStyle>
          <a:p>
            <a:pPr eaLnBrk="1" hangingPunct="1"/>
            <a:endParaRPr lang="x-none" altLang="x-none" sz="2400"/>
          </a:p>
        </p:txBody>
      </p:sp>
      <p:sp>
        <p:nvSpPr>
          <p:cNvPr id="33799" name="Rectangle 7"/>
          <p:cNvSpPr>
            <a:spLocks noChangeArrowheads="1"/>
          </p:cNvSpPr>
          <p:nvPr/>
        </p:nvSpPr>
        <p:spPr bwMode="auto">
          <a:xfrm>
            <a:off x="3124201" y="3330268"/>
            <a:ext cx="522233" cy="44948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80791" tIns="39687" rIns="80791" bIns="39687">
            <a:spAutoFit/>
          </a:bodyPr>
          <a:lstStyle>
            <a:lvl1pPr>
              <a:defRPr sz="6400">
                <a:solidFill>
                  <a:srgbClr val="000000"/>
                </a:solidFill>
                <a:latin typeface="Arial" charset="0"/>
                <a:ea typeface="ヒラギノ角ゴ ProN W3" charset="-128"/>
                <a:sym typeface="Arial" charset="0"/>
              </a:defRPr>
            </a:lvl1pPr>
            <a:lvl2pPr marL="742950" indent="-285750">
              <a:defRPr sz="6400">
                <a:solidFill>
                  <a:srgbClr val="000000"/>
                </a:solidFill>
                <a:latin typeface="Arial" charset="0"/>
                <a:ea typeface="ヒラギノ角ゴ ProN W3" charset="-128"/>
                <a:sym typeface="Arial" charset="0"/>
              </a:defRPr>
            </a:lvl2pPr>
            <a:lvl3pPr marL="1143000" indent="-228600">
              <a:defRPr sz="6400">
                <a:solidFill>
                  <a:srgbClr val="000000"/>
                </a:solidFill>
                <a:latin typeface="Arial" charset="0"/>
                <a:ea typeface="ヒラギノ角ゴ ProN W3" charset="-128"/>
                <a:sym typeface="Arial" charset="0"/>
              </a:defRPr>
            </a:lvl3pPr>
            <a:lvl4pPr marL="1600200" indent="-228600">
              <a:defRPr sz="6400">
                <a:solidFill>
                  <a:srgbClr val="000000"/>
                </a:solidFill>
                <a:latin typeface="Arial" charset="0"/>
                <a:ea typeface="ヒラギノ角ゴ ProN W3" charset="-128"/>
                <a:sym typeface="Arial" charset="0"/>
              </a:defRPr>
            </a:lvl4pPr>
            <a:lvl5pPr marL="2057400" indent="-228600">
              <a:defRPr sz="6400">
                <a:solidFill>
                  <a:srgbClr val="000000"/>
                </a:solidFill>
                <a:latin typeface="Arial" charset="0"/>
                <a:ea typeface="ヒラギノ角ゴ ProN W3" charset="-128"/>
                <a:sym typeface="Arial" charset="0"/>
              </a:defRPr>
            </a:lvl5pPr>
            <a:lvl6pPr marL="25146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6pPr>
            <a:lvl7pPr marL="29718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7pPr>
            <a:lvl8pPr marL="34290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8pPr>
            <a:lvl9pPr marL="38862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9pPr>
          </a:lstStyle>
          <a:p>
            <a:pPr eaLnBrk="1" hangingPunct="1"/>
            <a:r>
              <a:rPr lang="en-US" altLang="x-none" sz="2400" dirty="0"/>
              <a:t>T1</a:t>
            </a:r>
          </a:p>
        </p:txBody>
      </p:sp>
      <p:sp>
        <p:nvSpPr>
          <p:cNvPr id="33800" name="Rectangle 8"/>
          <p:cNvSpPr>
            <a:spLocks noChangeArrowheads="1"/>
          </p:cNvSpPr>
          <p:nvPr/>
        </p:nvSpPr>
        <p:spPr bwMode="auto">
          <a:xfrm>
            <a:off x="6019801" y="3330268"/>
            <a:ext cx="522233" cy="44948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80791" tIns="39687" rIns="80791" bIns="39687">
            <a:spAutoFit/>
          </a:bodyPr>
          <a:lstStyle>
            <a:lvl1pPr>
              <a:defRPr sz="6400">
                <a:solidFill>
                  <a:srgbClr val="000000"/>
                </a:solidFill>
                <a:latin typeface="Arial" charset="0"/>
                <a:ea typeface="ヒラギノ角ゴ ProN W3" charset="-128"/>
                <a:sym typeface="Arial" charset="0"/>
              </a:defRPr>
            </a:lvl1pPr>
            <a:lvl2pPr marL="742950" indent="-285750">
              <a:defRPr sz="6400">
                <a:solidFill>
                  <a:srgbClr val="000000"/>
                </a:solidFill>
                <a:latin typeface="Arial" charset="0"/>
                <a:ea typeface="ヒラギノ角ゴ ProN W3" charset="-128"/>
                <a:sym typeface="Arial" charset="0"/>
              </a:defRPr>
            </a:lvl2pPr>
            <a:lvl3pPr marL="1143000" indent="-228600">
              <a:defRPr sz="6400">
                <a:solidFill>
                  <a:srgbClr val="000000"/>
                </a:solidFill>
                <a:latin typeface="Arial" charset="0"/>
                <a:ea typeface="ヒラギノ角ゴ ProN W3" charset="-128"/>
                <a:sym typeface="Arial" charset="0"/>
              </a:defRPr>
            </a:lvl3pPr>
            <a:lvl4pPr marL="1600200" indent="-228600">
              <a:defRPr sz="6400">
                <a:solidFill>
                  <a:srgbClr val="000000"/>
                </a:solidFill>
                <a:latin typeface="Arial" charset="0"/>
                <a:ea typeface="ヒラギノ角ゴ ProN W3" charset="-128"/>
                <a:sym typeface="Arial" charset="0"/>
              </a:defRPr>
            </a:lvl4pPr>
            <a:lvl5pPr marL="2057400" indent="-228600">
              <a:defRPr sz="6400">
                <a:solidFill>
                  <a:srgbClr val="000000"/>
                </a:solidFill>
                <a:latin typeface="Arial" charset="0"/>
                <a:ea typeface="ヒラギノ角ゴ ProN W3" charset="-128"/>
                <a:sym typeface="Arial" charset="0"/>
              </a:defRPr>
            </a:lvl5pPr>
            <a:lvl6pPr marL="25146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6pPr>
            <a:lvl7pPr marL="29718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7pPr>
            <a:lvl8pPr marL="34290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8pPr>
            <a:lvl9pPr marL="38862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9pPr>
          </a:lstStyle>
          <a:p>
            <a:pPr eaLnBrk="1" hangingPunct="1"/>
            <a:r>
              <a:rPr lang="en-US" altLang="x-none" sz="2400" dirty="0"/>
              <a:t>T2</a:t>
            </a:r>
          </a:p>
        </p:txBody>
      </p:sp>
      <p:sp>
        <p:nvSpPr>
          <p:cNvPr id="33801" name="Line 9"/>
          <p:cNvSpPr>
            <a:spLocks noChangeShapeType="1"/>
          </p:cNvSpPr>
          <p:nvPr/>
        </p:nvSpPr>
        <p:spPr bwMode="auto">
          <a:xfrm>
            <a:off x="3671888" y="3626733"/>
            <a:ext cx="2362200" cy="0"/>
          </a:xfrm>
          <a:prstGeom prst="line">
            <a:avLst/>
          </a:prstGeom>
          <a:noFill/>
          <a:ln w="12700">
            <a:solidFill>
              <a:schemeClr val="tx1"/>
            </a:solidFill>
            <a:round/>
            <a:headEnd type="none" w="sm" len="sm"/>
            <a:tailEnd type="none" w="sm" len="sm"/>
          </a:ln>
          <a:extLst>
            <a:ext uri="{909E8E84-426E-40dd-AFC4-6F175D3DCCD1}">
              <a14:hiddenFill xmlns="" xmlns:a14="http://schemas.microsoft.com/office/drawing/2010/main">
                <a:noFill/>
              </a14:hiddenFill>
            </a:ext>
          </a:extLst>
        </p:spPr>
        <p:txBody>
          <a:bodyPr lIns="81641" tIns="40821" rIns="81641" bIns="40821"/>
          <a:lstStyle/>
          <a:p>
            <a:endParaRPr lang="en-US" sz="900"/>
          </a:p>
        </p:txBody>
      </p:sp>
      <p:sp>
        <p:nvSpPr>
          <p:cNvPr id="33802" name="Line 10"/>
          <p:cNvSpPr>
            <a:spLocks noChangeShapeType="1"/>
          </p:cNvSpPr>
          <p:nvPr/>
        </p:nvSpPr>
        <p:spPr bwMode="auto">
          <a:xfrm>
            <a:off x="3671888" y="3340983"/>
            <a:ext cx="2362200" cy="0"/>
          </a:xfrm>
          <a:prstGeom prst="line">
            <a:avLst/>
          </a:prstGeom>
          <a:noFill/>
          <a:ln w="12700">
            <a:solidFill>
              <a:schemeClr val="tx1"/>
            </a:solidFill>
            <a:round/>
            <a:headEnd type="none" w="sm" len="sm"/>
            <a:tailEnd type="none" w="sm" len="sm"/>
          </a:ln>
          <a:extLst>
            <a:ext uri="{909E8E84-426E-40dd-AFC4-6F175D3DCCD1}">
              <a14:hiddenFill xmlns="" xmlns:a14="http://schemas.microsoft.com/office/drawing/2010/main">
                <a:noFill/>
              </a14:hiddenFill>
            </a:ext>
          </a:extLst>
        </p:spPr>
        <p:txBody>
          <a:bodyPr lIns="81641" tIns="40821" rIns="81641" bIns="40821"/>
          <a:lstStyle/>
          <a:p>
            <a:endParaRPr lang="en-US" sz="900"/>
          </a:p>
        </p:txBody>
      </p:sp>
      <p:sp>
        <p:nvSpPr>
          <p:cNvPr id="33803" name="Line 11"/>
          <p:cNvSpPr>
            <a:spLocks noChangeShapeType="1"/>
          </p:cNvSpPr>
          <p:nvPr/>
        </p:nvSpPr>
        <p:spPr bwMode="auto">
          <a:xfrm>
            <a:off x="5805488" y="3283833"/>
            <a:ext cx="228600" cy="57150"/>
          </a:xfrm>
          <a:prstGeom prst="line">
            <a:avLst/>
          </a:prstGeom>
          <a:noFill/>
          <a:ln w="12700">
            <a:solidFill>
              <a:schemeClr val="tx1"/>
            </a:solidFill>
            <a:round/>
            <a:headEnd type="none" w="sm" len="sm"/>
            <a:tailEnd type="none" w="sm" len="sm"/>
          </a:ln>
          <a:extLst>
            <a:ext uri="{909E8E84-426E-40dd-AFC4-6F175D3DCCD1}">
              <a14:hiddenFill xmlns="" xmlns:a14="http://schemas.microsoft.com/office/drawing/2010/main">
                <a:noFill/>
              </a14:hiddenFill>
            </a:ext>
          </a:extLst>
        </p:spPr>
        <p:txBody>
          <a:bodyPr lIns="81641" tIns="40821" rIns="81641" bIns="40821"/>
          <a:lstStyle/>
          <a:p>
            <a:endParaRPr lang="en-US" sz="900"/>
          </a:p>
        </p:txBody>
      </p:sp>
      <p:sp>
        <p:nvSpPr>
          <p:cNvPr id="33804" name="Line 12"/>
          <p:cNvSpPr>
            <a:spLocks noChangeShapeType="1"/>
          </p:cNvSpPr>
          <p:nvPr/>
        </p:nvSpPr>
        <p:spPr bwMode="auto">
          <a:xfrm flipV="1">
            <a:off x="5805488" y="3340983"/>
            <a:ext cx="228600" cy="57150"/>
          </a:xfrm>
          <a:prstGeom prst="line">
            <a:avLst/>
          </a:prstGeom>
          <a:noFill/>
          <a:ln w="12700">
            <a:solidFill>
              <a:schemeClr val="tx1"/>
            </a:solidFill>
            <a:round/>
            <a:headEnd type="none" w="sm" len="sm"/>
            <a:tailEnd type="none" w="sm" len="sm"/>
          </a:ln>
          <a:extLst>
            <a:ext uri="{909E8E84-426E-40dd-AFC4-6F175D3DCCD1}">
              <a14:hiddenFill xmlns="" xmlns:a14="http://schemas.microsoft.com/office/drawing/2010/main">
                <a:noFill/>
              </a14:hiddenFill>
            </a:ext>
          </a:extLst>
        </p:spPr>
        <p:txBody>
          <a:bodyPr lIns="81641" tIns="40821" rIns="81641" bIns="40821"/>
          <a:lstStyle/>
          <a:p>
            <a:endParaRPr lang="en-US" sz="900"/>
          </a:p>
        </p:txBody>
      </p:sp>
      <p:sp>
        <p:nvSpPr>
          <p:cNvPr id="33805" name="Line 13"/>
          <p:cNvSpPr>
            <a:spLocks noChangeShapeType="1"/>
          </p:cNvSpPr>
          <p:nvPr/>
        </p:nvSpPr>
        <p:spPr bwMode="auto">
          <a:xfrm>
            <a:off x="3671888" y="3626733"/>
            <a:ext cx="228600" cy="57150"/>
          </a:xfrm>
          <a:prstGeom prst="line">
            <a:avLst/>
          </a:prstGeom>
          <a:noFill/>
          <a:ln w="12700">
            <a:solidFill>
              <a:schemeClr val="tx1"/>
            </a:solidFill>
            <a:round/>
            <a:headEnd type="none" w="sm" len="sm"/>
            <a:tailEnd type="none" w="sm" len="sm"/>
          </a:ln>
          <a:extLst>
            <a:ext uri="{909E8E84-426E-40dd-AFC4-6F175D3DCCD1}">
              <a14:hiddenFill xmlns="" xmlns:a14="http://schemas.microsoft.com/office/drawing/2010/main">
                <a:noFill/>
              </a14:hiddenFill>
            </a:ext>
          </a:extLst>
        </p:spPr>
        <p:txBody>
          <a:bodyPr lIns="81641" tIns="40821" rIns="81641" bIns="40821"/>
          <a:lstStyle/>
          <a:p>
            <a:endParaRPr lang="en-US" sz="900"/>
          </a:p>
        </p:txBody>
      </p:sp>
      <p:sp>
        <p:nvSpPr>
          <p:cNvPr id="33806" name="Line 14"/>
          <p:cNvSpPr>
            <a:spLocks noChangeShapeType="1"/>
          </p:cNvSpPr>
          <p:nvPr/>
        </p:nvSpPr>
        <p:spPr bwMode="auto">
          <a:xfrm flipV="1">
            <a:off x="3671888" y="3569583"/>
            <a:ext cx="228600" cy="57150"/>
          </a:xfrm>
          <a:prstGeom prst="line">
            <a:avLst/>
          </a:prstGeom>
          <a:noFill/>
          <a:ln w="12700">
            <a:solidFill>
              <a:schemeClr val="tx1"/>
            </a:solidFill>
            <a:round/>
            <a:headEnd type="none" w="sm" len="sm"/>
            <a:tailEnd type="none" w="sm" len="sm"/>
          </a:ln>
          <a:extLst>
            <a:ext uri="{909E8E84-426E-40dd-AFC4-6F175D3DCCD1}">
              <a14:hiddenFill xmlns="" xmlns:a14="http://schemas.microsoft.com/office/drawing/2010/main">
                <a:noFill/>
              </a14:hiddenFill>
            </a:ext>
          </a:extLst>
        </p:spPr>
        <p:txBody>
          <a:bodyPr lIns="81641" tIns="40821" rIns="81641" bIns="40821"/>
          <a:lstStyle/>
          <a:p>
            <a:endParaRPr lang="en-US" sz="900"/>
          </a:p>
        </p:txBody>
      </p:sp>
      <p:sp>
        <p:nvSpPr>
          <p:cNvPr id="33807" name="Rectangle 15"/>
          <p:cNvSpPr>
            <a:spLocks noChangeArrowheads="1"/>
          </p:cNvSpPr>
          <p:nvPr/>
        </p:nvSpPr>
        <p:spPr bwMode="auto">
          <a:xfrm>
            <a:off x="4648200" y="2924945"/>
            <a:ext cx="368344" cy="44948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80791" tIns="39687" rIns="80791" bIns="39687">
            <a:spAutoFit/>
          </a:bodyPr>
          <a:lstStyle>
            <a:lvl1pPr>
              <a:defRPr sz="6400">
                <a:solidFill>
                  <a:srgbClr val="000000"/>
                </a:solidFill>
                <a:latin typeface="Arial" charset="0"/>
                <a:ea typeface="ヒラギノ角ゴ ProN W3" charset="-128"/>
                <a:sym typeface="Arial" charset="0"/>
              </a:defRPr>
            </a:lvl1pPr>
            <a:lvl2pPr marL="742950" indent="-285750">
              <a:defRPr sz="6400">
                <a:solidFill>
                  <a:srgbClr val="000000"/>
                </a:solidFill>
                <a:latin typeface="Arial" charset="0"/>
                <a:ea typeface="ヒラギノ角ゴ ProN W3" charset="-128"/>
                <a:sym typeface="Arial" charset="0"/>
              </a:defRPr>
            </a:lvl2pPr>
            <a:lvl3pPr marL="1143000" indent="-228600">
              <a:defRPr sz="6400">
                <a:solidFill>
                  <a:srgbClr val="000000"/>
                </a:solidFill>
                <a:latin typeface="Arial" charset="0"/>
                <a:ea typeface="ヒラギノ角ゴ ProN W3" charset="-128"/>
                <a:sym typeface="Arial" charset="0"/>
              </a:defRPr>
            </a:lvl3pPr>
            <a:lvl4pPr marL="1600200" indent="-228600">
              <a:defRPr sz="6400">
                <a:solidFill>
                  <a:srgbClr val="000000"/>
                </a:solidFill>
                <a:latin typeface="Arial" charset="0"/>
                <a:ea typeface="ヒラギノ角ゴ ProN W3" charset="-128"/>
                <a:sym typeface="Arial" charset="0"/>
              </a:defRPr>
            </a:lvl4pPr>
            <a:lvl5pPr marL="2057400" indent="-228600">
              <a:defRPr sz="6400">
                <a:solidFill>
                  <a:srgbClr val="000000"/>
                </a:solidFill>
                <a:latin typeface="Arial" charset="0"/>
                <a:ea typeface="ヒラギノ角ゴ ProN W3" charset="-128"/>
                <a:sym typeface="Arial" charset="0"/>
              </a:defRPr>
            </a:lvl5pPr>
            <a:lvl6pPr marL="25146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6pPr>
            <a:lvl7pPr marL="29718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7pPr>
            <a:lvl8pPr marL="34290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8pPr>
            <a:lvl9pPr marL="38862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9pPr>
          </a:lstStyle>
          <a:p>
            <a:pPr eaLnBrk="1" hangingPunct="1"/>
            <a:r>
              <a:rPr lang="en-US" altLang="x-none" sz="2400" dirty="0"/>
              <a:t>A</a:t>
            </a:r>
          </a:p>
        </p:txBody>
      </p:sp>
      <p:sp>
        <p:nvSpPr>
          <p:cNvPr id="33808" name="Rectangle 16"/>
          <p:cNvSpPr>
            <a:spLocks noChangeArrowheads="1"/>
          </p:cNvSpPr>
          <p:nvPr/>
        </p:nvSpPr>
        <p:spPr bwMode="auto">
          <a:xfrm>
            <a:off x="4648200" y="3555584"/>
            <a:ext cx="368344" cy="44948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80791" tIns="39687" rIns="80791" bIns="39687">
            <a:spAutoFit/>
          </a:bodyPr>
          <a:lstStyle>
            <a:lvl1pPr>
              <a:defRPr sz="6400">
                <a:solidFill>
                  <a:srgbClr val="000000"/>
                </a:solidFill>
                <a:latin typeface="Arial" charset="0"/>
                <a:ea typeface="ヒラギノ角ゴ ProN W3" charset="-128"/>
                <a:sym typeface="Arial" charset="0"/>
              </a:defRPr>
            </a:lvl1pPr>
            <a:lvl2pPr marL="742950" indent="-285750">
              <a:defRPr sz="6400">
                <a:solidFill>
                  <a:srgbClr val="000000"/>
                </a:solidFill>
                <a:latin typeface="Arial" charset="0"/>
                <a:ea typeface="ヒラギノ角ゴ ProN W3" charset="-128"/>
                <a:sym typeface="Arial" charset="0"/>
              </a:defRPr>
            </a:lvl2pPr>
            <a:lvl3pPr marL="1143000" indent="-228600">
              <a:defRPr sz="6400">
                <a:solidFill>
                  <a:srgbClr val="000000"/>
                </a:solidFill>
                <a:latin typeface="Arial" charset="0"/>
                <a:ea typeface="ヒラギノ角ゴ ProN W3" charset="-128"/>
                <a:sym typeface="Arial" charset="0"/>
              </a:defRPr>
            </a:lvl3pPr>
            <a:lvl4pPr marL="1600200" indent="-228600">
              <a:defRPr sz="6400">
                <a:solidFill>
                  <a:srgbClr val="000000"/>
                </a:solidFill>
                <a:latin typeface="Arial" charset="0"/>
                <a:ea typeface="ヒラギノ角ゴ ProN W3" charset="-128"/>
                <a:sym typeface="Arial" charset="0"/>
              </a:defRPr>
            </a:lvl4pPr>
            <a:lvl5pPr marL="2057400" indent="-228600">
              <a:defRPr sz="6400">
                <a:solidFill>
                  <a:srgbClr val="000000"/>
                </a:solidFill>
                <a:latin typeface="Arial" charset="0"/>
                <a:ea typeface="ヒラギノ角ゴ ProN W3" charset="-128"/>
                <a:sym typeface="Arial" charset="0"/>
              </a:defRPr>
            </a:lvl5pPr>
            <a:lvl6pPr marL="25146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6pPr>
            <a:lvl7pPr marL="29718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7pPr>
            <a:lvl8pPr marL="34290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8pPr>
            <a:lvl9pPr marL="38862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9pPr>
          </a:lstStyle>
          <a:p>
            <a:pPr eaLnBrk="1" hangingPunct="1"/>
            <a:r>
              <a:rPr lang="en-US" altLang="x-none" sz="2400" dirty="0"/>
              <a:t>B</a:t>
            </a:r>
          </a:p>
        </p:txBody>
      </p:sp>
      <p:sp>
        <p:nvSpPr>
          <p:cNvPr id="33809" name="Rectangle 17"/>
          <p:cNvSpPr>
            <a:spLocks noChangeArrowheads="1"/>
          </p:cNvSpPr>
          <p:nvPr/>
        </p:nvSpPr>
        <p:spPr bwMode="auto">
          <a:xfrm>
            <a:off x="7010400" y="3074451"/>
            <a:ext cx="3484582" cy="8188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80791" tIns="39687" rIns="80791" bIns="39687">
            <a:spAutoFit/>
          </a:bodyPr>
          <a:lstStyle>
            <a:lvl1pPr>
              <a:defRPr sz="6400">
                <a:solidFill>
                  <a:srgbClr val="000000"/>
                </a:solidFill>
                <a:latin typeface="Arial" charset="0"/>
                <a:ea typeface="ヒラギノ角ゴ ProN W3" charset="-128"/>
                <a:sym typeface="Arial" charset="0"/>
              </a:defRPr>
            </a:lvl1pPr>
            <a:lvl2pPr marL="742950" indent="-285750">
              <a:defRPr sz="6400">
                <a:solidFill>
                  <a:srgbClr val="000000"/>
                </a:solidFill>
                <a:latin typeface="Arial" charset="0"/>
                <a:ea typeface="ヒラギノ角ゴ ProN W3" charset="-128"/>
                <a:sym typeface="Arial" charset="0"/>
              </a:defRPr>
            </a:lvl2pPr>
            <a:lvl3pPr marL="1143000" indent="-228600">
              <a:defRPr sz="6400">
                <a:solidFill>
                  <a:srgbClr val="000000"/>
                </a:solidFill>
                <a:latin typeface="Arial" charset="0"/>
                <a:ea typeface="ヒラギノ角ゴ ProN W3" charset="-128"/>
                <a:sym typeface="Arial" charset="0"/>
              </a:defRPr>
            </a:lvl3pPr>
            <a:lvl4pPr marL="1600200" indent="-228600">
              <a:defRPr sz="6400">
                <a:solidFill>
                  <a:srgbClr val="000000"/>
                </a:solidFill>
                <a:latin typeface="Arial" charset="0"/>
                <a:ea typeface="ヒラギノ角ゴ ProN W3" charset="-128"/>
                <a:sym typeface="Arial" charset="0"/>
              </a:defRPr>
            </a:lvl4pPr>
            <a:lvl5pPr marL="2057400" indent="-228600">
              <a:defRPr sz="6400">
                <a:solidFill>
                  <a:srgbClr val="000000"/>
                </a:solidFill>
                <a:latin typeface="Arial" charset="0"/>
                <a:ea typeface="ヒラギノ角ゴ ProN W3" charset="-128"/>
                <a:sym typeface="Arial" charset="0"/>
              </a:defRPr>
            </a:lvl5pPr>
            <a:lvl6pPr marL="25146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6pPr>
            <a:lvl7pPr marL="29718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7pPr>
            <a:lvl8pPr marL="34290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8pPr>
            <a:lvl9pPr marL="38862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9pPr>
          </a:lstStyle>
          <a:p>
            <a:pPr eaLnBrk="1" hangingPunct="1"/>
            <a:r>
              <a:rPr lang="en-US" altLang="x-none" sz="2400" i="1" dirty="0">
                <a:solidFill>
                  <a:schemeClr val="accent2"/>
                </a:solidFill>
              </a:rPr>
              <a:t>Dependency graph</a:t>
            </a:r>
          </a:p>
          <a:p>
            <a:pPr eaLnBrk="1" hangingPunct="1"/>
            <a:r>
              <a:rPr lang="en-US" altLang="x-none" sz="2400" i="1" dirty="0">
                <a:solidFill>
                  <a:schemeClr val="accent2"/>
                </a:solidFill>
              </a:rPr>
              <a:t>a.k.a. precedence graph</a:t>
            </a:r>
          </a:p>
        </p:txBody>
      </p:sp>
    </p:spTree>
    <p:extLst>
      <p:ext uri="{BB962C8B-B14F-4D97-AF65-F5344CB8AC3E}">
        <p14:creationId xmlns:p14="http://schemas.microsoft.com/office/powerpoint/2010/main" val="18138848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vert="horz" wrap="square" lIns="80791" tIns="39687" rIns="80791" bIns="39687" numCol="1" anchor="b" anchorCtr="0" compatLnSpc="1">
            <a:prstTxWarp prst="textNoShape">
              <a:avLst/>
            </a:prstTxWarp>
            <a:spAutoFit/>
          </a:bodyPr>
          <a:lstStyle/>
          <a:p>
            <a:r>
              <a:rPr lang="en-US" altLang="x-none" dirty="0"/>
              <a:t>Precedence Graph</a:t>
            </a:r>
          </a:p>
        </p:txBody>
      </p:sp>
      <p:sp>
        <p:nvSpPr>
          <p:cNvPr id="35843" name="Rectangle 3"/>
          <p:cNvSpPr>
            <a:spLocks noGrp="1" noChangeArrowheads="1"/>
          </p:cNvSpPr>
          <p:nvPr>
            <p:ph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80791" tIns="39687" rIns="80791" bIns="39687" numCol="1" anchor="t" anchorCtr="0" compatLnSpc="1">
            <a:prstTxWarp prst="textNoShape">
              <a:avLst/>
            </a:prstTxWarp>
          </a:bodyPr>
          <a:lstStyle/>
          <a:p>
            <a:r>
              <a:rPr lang="en-US" altLang="en-US" dirty="0">
                <a:solidFill>
                  <a:schemeClr val="tx1">
                    <a:lumMod val="95000"/>
                    <a:lumOff val="5000"/>
                  </a:schemeClr>
                </a:solidFill>
              </a:rPr>
              <a:t>Also known as dependency graph/ serializability graph</a:t>
            </a:r>
          </a:p>
          <a:p>
            <a:endParaRPr lang="en-US" altLang="en-US" i="1" u="sng" dirty="0">
              <a:solidFill>
                <a:srgbClr val="6F2529"/>
              </a:solidFill>
            </a:endParaRPr>
          </a:p>
          <a:p>
            <a:r>
              <a:rPr lang="en-US" altLang="en-US" i="1" u="sng" dirty="0">
                <a:solidFill>
                  <a:srgbClr val="6F2529"/>
                </a:solidFill>
              </a:rPr>
              <a:t>Precedence graph</a:t>
            </a:r>
            <a:r>
              <a:rPr lang="en-US" altLang="en-US" dirty="0"/>
              <a:t>:  One node per </a:t>
            </a:r>
            <a:r>
              <a:rPr lang="en-US" altLang="en-US" dirty="0" err="1"/>
              <a:t>txn</a:t>
            </a:r>
            <a:r>
              <a:rPr lang="en-US" altLang="en-US" dirty="0"/>
              <a:t>; edge from </a:t>
            </a:r>
            <a:r>
              <a:rPr lang="en-US" altLang="en-US" i="1" dirty="0"/>
              <a:t>T</a:t>
            </a:r>
            <a:r>
              <a:rPr lang="en-US" altLang="en-US" i="1" baseline="-25000" dirty="0"/>
              <a:t>i</a:t>
            </a:r>
            <a:r>
              <a:rPr lang="en-US" altLang="en-US" i="1" dirty="0"/>
              <a:t> </a:t>
            </a:r>
            <a:r>
              <a:rPr lang="en-US" altLang="en-US" dirty="0"/>
              <a:t>to </a:t>
            </a:r>
            <a:r>
              <a:rPr lang="en-US" altLang="en-US" i="1" dirty="0"/>
              <a:t>T</a:t>
            </a:r>
            <a:r>
              <a:rPr lang="en-US" altLang="en-US" i="1" baseline="-25000" dirty="0"/>
              <a:t>j</a:t>
            </a:r>
            <a:r>
              <a:rPr lang="en-US" altLang="en-US" dirty="0"/>
              <a:t> if </a:t>
            </a:r>
            <a:r>
              <a:rPr lang="en-US" altLang="en-US" i="1" dirty="0" err="1"/>
              <a:t>T</a:t>
            </a:r>
            <a:r>
              <a:rPr lang="en-US" altLang="en-US" i="1" baseline="-25000" dirty="0" err="1"/>
              <a:t>j</a:t>
            </a:r>
            <a:r>
              <a:rPr lang="en-US" altLang="en-US" i="1" dirty="0"/>
              <a:t> </a:t>
            </a:r>
            <a:r>
              <a:rPr lang="en-US" altLang="en-US" dirty="0"/>
              <a:t>reads/writes an object last read/written by </a:t>
            </a:r>
            <a:r>
              <a:rPr lang="en-US" altLang="en-US" i="1" dirty="0"/>
              <a:t>T</a:t>
            </a:r>
            <a:r>
              <a:rPr lang="en-US" altLang="en-US" i="1" baseline="-25000" dirty="0"/>
              <a:t>i</a:t>
            </a:r>
            <a:r>
              <a:rPr lang="en-US" altLang="en-US" dirty="0"/>
              <a:t>.</a:t>
            </a:r>
          </a:p>
          <a:p>
            <a:endParaRPr lang="en-US" altLang="en-US" u="sng" dirty="0"/>
          </a:p>
          <a:p>
            <a:r>
              <a:rPr lang="en-US" altLang="en-US" u="sng" dirty="0"/>
              <a:t>Theorem</a:t>
            </a:r>
            <a:r>
              <a:rPr lang="en-US" altLang="en-US" dirty="0"/>
              <a:t>: A schedule is conflict serializable if and only if its dependency graph is acyclic</a:t>
            </a:r>
          </a:p>
          <a:p>
            <a:endParaRPr lang="en-US" altLang="en-US" dirty="0"/>
          </a:p>
        </p:txBody>
      </p:sp>
      <p:sp>
        <p:nvSpPr>
          <p:cNvPr id="2" name="Slide Number Placeholder 1"/>
          <p:cNvSpPr>
            <a:spLocks noGrp="1"/>
          </p:cNvSpPr>
          <p:nvPr>
            <p:ph type="sldNum" sz="quarter" idx="12"/>
          </p:nvPr>
        </p:nvSpPr>
        <p:spPr/>
        <p:txBody>
          <a:bodyPr/>
          <a:lstStyle/>
          <a:p>
            <a:fld id="{35B54189-C436-47D0-AC37-8484B13A8E13}" type="slidenum">
              <a:rPr lang="en-US" smtClean="0"/>
              <a:pPr/>
              <a:t>17</a:t>
            </a:fld>
            <a:endParaRPr lang="en-US"/>
          </a:p>
        </p:txBody>
      </p:sp>
    </p:spTree>
    <p:extLst>
      <p:ext uri="{BB962C8B-B14F-4D97-AF65-F5344CB8AC3E}">
        <p14:creationId xmlns:p14="http://schemas.microsoft.com/office/powerpoint/2010/main" val="11639214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2E5267-F8D4-5B47-8354-49F39EF4AD0E}"/>
              </a:ext>
            </a:extLst>
          </p:cNvPr>
          <p:cNvSpPr>
            <a:spLocks noGrp="1"/>
          </p:cNvSpPr>
          <p:nvPr>
            <p:ph type="title"/>
          </p:nvPr>
        </p:nvSpPr>
        <p:spPr/>
        <p:txBody>
          <a:bodyPr/>
          <a:lstStyle/>
          <a:p>
            <a:r>
              <a:rPr lang="en-US" dirty="0"/>
              <a:t>Outline</a:t>
            </a:r>
          </a:p>
        </p:txBody>
      </p:sp>
      <p:sp>
        <p:nvSpPr>
          <p:cNvPr id="3" name="Content Placeholder 2">
            <a:extLst>
              <a:ext uri="{FF2B5EF4-FFF2-40B4-BE49-F238E27FC236}">
                <a16:creationId xmlns:a16="http://schemas.microsoft.com/office/drawing/2014/main" id="{82F7C30D-6D1B-BE42-ABAF-06F17EA92C9B}"/>
              </a:ext>
            </a:extLst>
          </p:cNvPr>
          <p:cNvSpPr>
            <a:spLocks noGrp="1"/>
          </p:cNvSpPr>
          <p:nvPr>
            <p:ph idx="1"/>
          </p:nvPr>
        </p:nvSpPr>
        <p:spPr/>
        <p:txBody>
          <a:bodyPr/>
          <a:lstStyle/>
          <a:p>
            <a:r>
              <a:rPr lang="en-US" dirty="0"/>
              <a:t>Transactions &amp; Concurrency Control</a:t>
            </a:r>
          </a:p>
          <a:p>
            <a:pPr lvl="1"/>
            <a:r>
              <a:rPr lang="en-US" dirty="0"/>
              <a:t>ACID &amp; Transaction Schedules</a:t>
            </a:r>
          </a:p>
          <a:p>
            <a:pPr lvl="1"/>
            <a:r>
              <a:rPr lang="en-US" b="1" dirty="0"/>
              <a:t>Concurrency control protocols</a:t>
            </a:r>
          </a:p>
          <a:p>
            <a:pPr lvl="2"/>
            <a:r>
              <a:rPr lang="en-US" sz="2200" b="1" dirty="0"/>
              <a:t>Pessimistic</a:t>
            </a:r>
          </a:p>
          <a:p>
            <a:pPr lvl="2"/>
            <a:r>
              <a:rPr lang="en-US" sz="2200" dirty="0"/>
              <a:t>Optimistic</a:t>
            </a:r>
          </a:p>
          <a:p>
            <a:pPr lvl="1"/>
            <a:r>
              <a:rPr lang="en-US" dirty="0"/>
              <a:t>Multi-version concurrency control</a:t>
            </a:r>
          </a:p>
        </p:txBody>
      </p:sp>
      <p:sp>
        <p:nvSpPr>
          <p:cNvPr id="4" name="Slide Number Placeholder 3">
            <a:extLst>
              <a:ext uri="{FF2B5EF4-FFF2-40B4-BE49-F238E27FC236}">
                <a16:creationId xmlns:a16="http://schemas.microsoft.com/office/drawing/2014/main" id="{DFC1D979-485A-B64E-B1DF-E7316173AC18}"/>
              </a:ext>
            </a:extLst>
          </p:cNvPr>
          <p:cNvSpPr>
            <a:spLocks noGrp="1"/>
          </p:cNvSpPr>
          <p:nvPr>
            <p:ph type="sldNum" sz="quarter" idx="12"/>
          </p:nvPr>
        </p:nvSpPr>
        <p:spPr/>
        <p:txBody>
          <a:bodyPr/>
          <a:lstStyle/>
          <a:p>
            <a:fld id="{35B54189-C436-47D0-AC37-8484B13A8E13}" type="slidenum">
              <a:rPr lang="en-US" smtClean="0"/>
              <a:pPr/>
              <a:t>18</a:t>
            </a:fld>
            <a:endParaRPr lang="en-US" dirty="0"/>
          </a:p>
        </p:txBody>
      </p:sp>
    </p:spTree>
    <p:extLst>
      <p:ext uri="{BB962C8B-B14F-4D97-AF65-F5344CB8AC3E}">
        <p14:creationId xmlns:p14="http://schemas.microsoft.com/office/powerpoint/2010/main" val="25199959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Concurrency protocols</a:t>
            </a:r>
          </a:p>
        </p:txBody>
      </p:sp>
      <p:sp>
        <p:nvSpPr>
          <p:cNvPr id="3" name="Content Placeholder 2"/>
          <p:cNvSpPr>
            <a:spLocks noGrp="1"/>
          </p:cNvSpPr>
          <p:nvPr>
            <p:ph idx="1"/>
          </p:nvPr>
        </p:nvSpPr>
        <p:spPr/>
        <p:txBody>
          <a:bodyPr/>
          <a:lstStyle/>
          <a:p>
            <a:r>
              <a:rPr lang="en-US" dirty="0">
                <a:solidFill>
                  <a:srgbClr val="6F2529"/>
                </a:solidFill>
              </a:rPr>
              <a:t>Two-phase locking (2PL)</a:t>
            </a:r>
          </a:p>
          <a:p>
            <a:pPr lvl="1"/>
            <a:r>
              <a:rPr lang="en-US" dirty="0"/>
              <a:t>Pessimistic approach</a:t>
            </a:r>
          </a:p>
          <a:p>
            <a:pPr lvl="1"/>
            <a:r>
              <a:rPr lang="en-US" dirty="0"/>
              <a:t>Assume </a:t>
            </a:r>
            <a:r>
              <a:rPr lang="en-US" dirty="0" err="1"/>
              <a:t>txns</a:t>
            </a:r>
            <a:r>
              <a:rPr lang="en-US" dirty="0"/>
              <a:t> will conflict! </a:t>
            </a:r>
          </a:p>
          <a:p>
            <a:pPr lvl="1"/>
            <a:r>
              <a:rPr lang="en-US" dirty="0"/>
              <a:t>Acquire locks on items before accessing them!</a:t>
            </a:r>
          </a:p>
          <a:p>
            <a:pPr marL="0" indent="0">
              <a:buNone/>
            </a:pPr>
            <a:endParaRPr lang="en-US" dirty="0"/>
          </a:p>
        </p:txBody>
      </p:sp>
      <p:sp>
        <p:nvSpPr>
          <p:cNvPr id="4" name="Slide Number Placeholder 3"/>
          <p:cNvSpPr>
            <a:spLocks noGrp="1"/>
          </p:cNvSpPr>
          <p:nvPr>
            <p:ph type="sldNum" sz="quarter" idx="12"/>
          </p:nvPr>
        </p:nvSpPr>
        <p:spPr/>
        <p:txBody>
          <a:bodyPr/>
          <a:lstStyle/>
          <a:p>
            <a:fld id="{35B54189-C436-47D0-AC37-8484B13A8E13}" type="slidenum">
              <a:rPr lang="en-US" smtClean="0"/>
              <a:pPr/>
              <a:t>19</a:t>
            </a:fld>
            <a:endParaRPr lang="en-US" dirty="0"/>
          </a:p>
        </p:txBody>
      </p:sp>
    </p:spTree>
    <p:extLst>
      <p:ext uri="{BB962C8B-B14F-4D97-AF65-F5344CB8AC3E}">
        <p14:creationId xmlns:p14="http://schemas.microsoft.com/office/powerpoint/2010/main" val="9058078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55"/>
        <p:cNvGrpSpPr/>
        <p:nvPr/>
      </p:nvGrpSpPr>
      <p:grpSpPr>
        <a:xfrm>
          <a:off x="0" y="0"/>
          <a:ext cx="0" cy="0"/>
          <a:chOff x="0" y="0"/>
          <a:chExt cx="0" cy="0"/>
        </a:xfrm>
      </p:grpSpPr>
      <p:sp>
        <p:nvSpPr>
          <p:cNvPr id="559" name="Google Shape;559;p36"/>
          <p:cNvSpPr/>
          <p:nvPr/>
        </p:nvSpPr>
        <p:spPr>
          <a:xfrm>
            <a:off x="1693790" y="3287606"/>
            <a:ext cx="2654202" cy="818729"/>
          </a:xfrm>
          <a:prstGeom prst="roundRect">
            <a:avLst>
              <a:gd name="adj" fmla="val 16667"/>
            </a:avLst>
          </a:prstGeom>
          <a:solidFill>
            <a:schemeClr val="accent1"/>
          </a:solidFill>
          <a:ln w="12700" cap="flat" cmpd="sng">
            <a:solidFill>
              <a:srgbClr val="31538F"/>
            </a:solidFill>
            <a:prstDash val="solid"/>
            <a:miter lim="800000"/>
            <a:headEnd type="none" w="sm" len="sm"/>
            <a:tailEnd type="none" w="sm" len="sm"/>
          </a:ln>
        </p:spPr>
        <p:txBody>
          <a:bodyPr spcFirstLastPara="1" wrap="square" lIns="68569" tIns="34275" rIns="68569" bIns="34275" anchor="ctr" anchorCtr="0">
            <a:noAutofit/>
          </a:bodyPr>
          <a:lstStyle/>
          <a:p>
            <a:pPr algn="ctr"/>
            <a:r>
              <a:rPr lang="en-CH" sz="1800">
                <a:solidFill>
                  <a:schemeClr val="lt1"/>
                </a:solidFill>
                <a:latin typeface="Calibri"/>
                <a:ea typeface="Calibri"/>
                <a:cs typeface="Calibri"/>
                <a:sym typeface="Calibri"/>
              </a:rPr>
              <a:t>Consistency protocols</a:t>
            </a:r>
            <a:endParaRPr sz="2800"/>
          </a:p>
          <a:p>
            <a:pPr algn="ctr"/>
            <a:r>
              <a:rPr lang="en-CH" sz="1800">
                <a:solidFill>
                  <a:schemeClr val="lt1"/>
                </a:solidFill>
                <a:latin typeface="Calibri"/>
                <a:ea typeface="Calibri"/>
                <a:cs typeface="Calibri"/>
                <a:sym typeface="Calibri"/>
              </a:rPr>
              <a:t>CAP Theorem</a:t>
            </a:r>
            <a:endParaRPr sz="2800"/>
          </a:p>
        </p:txBody>
      </p:sp>
      <p:sp>
        <p:nvSpPr>
          <p:cNvPr id="560" name="Google Shape;560;p36"/>
          <p:cNvSpPr/>
          <p:nvPr/>
        </p:nvSpPr>
        <p:spPr>
          <a:xfrm>
            <a:off x="1704986" y="2413464"/>
            <a:ext cx="2654202" cy="818729"/>
          </a:xfrm>
          <a:prstGeom prst="roundRect">
            <a:avLst>
              <a:gd name="adj" fmla="val 16667"/>
            </a:avLst>
          </a:prstGeom>
          <a:solidFill>
            <a:schemeClr val="accent1"/>
          </a:solidFill>
          <a:ln w="12700" cap="flat" cmpd="sng">
            <a:solidFill>
              <a:srgbClr val="31538F"/>
            </a:solidFill>
            <a:prstDash val="solid"/>
            <a:miter lim="800000"/>
            <a:headEnd type="none" w="sm" len="sm"/>
            <a:tailEnd type="none" w="sm" len="sm"/>
          </a:ln>
        </p:spPr>
        <p:txBody>
          <a:bodyPr spcFirstLastPara="1" wrap="square" lIns="68569" tIns="34275" rIns="68569" bIns="34275" anchor="ctr" anchorCtr="0">
            <a:noAutofit/>
          </a:bodyPr>
          <a:lstStyle/>
          <a:p>
            <a:pPr algn="ctr"/>
            <a:r>
              <a:rPr lang="en-CH" sz="1800">
                <a:solidFill>
                  <a:schemeClr val="lt1"/>
                </a:solidFill>
                <a:latin typeface="Calibri"/>
                <a:ea typeface="Calibri"/>
                <a:cs typeface="Calibri"/>
                <a:sym typeface="Calibri"/>
              </a:rPr>
              <a:t>Gossip Protocols</a:t>
            </a:r>
            <a:endParaRPr sz="2800"/>
          </a:p>
        </p:txBody>
      </p:sp>
      <p:sp>
        <p:nvSpPr>
          <p:cNvPr id="561" name="Google Shape;561;p36"/>
          <p:cNvSpPr/>
          <p:nvPr/>
        </p:nvSpPr>
        <p:spPr>
          <a:xfrm>
            <a:off x="1704987" y="4173798"/>
            <a:ext cx="2638909" cy="818729"/>
          </a:xfrm>
          <a:prstGeom prst="roundRect">
            <a:avLst>
              <a:gd name="adj" fmla="val 16667"/>
            </a:avLst>
          </a:prstGeom>
          <a:solidFill>
            <a:schemeClr val="accent1"/>
          </a:solidFill>
          <a:ln w="12700" cap="flat" cmpd="sng">
            <a:solidFill>
              <a:srgbClr val="31538F"/>
            </a:solidFill>
            <a:prstDash val="solid"/>
            <a:miter lim="800000"/>
            <a:headEnd type="none" w="sm" len="sm"/>
            <a:tailEnd type="none" w="sm" len="sm"/>
          </a:ln>
        </p:spPr>
        <p:txBody>
          <a:bodyPr spcFirstLastPara="1" wrap="square" lIns="68569" tIns="34275" rIns="68569" bIns="34275" anchor="ctr" anchorCtr="0">
            <a:noAutofit/>
          </a:bodyPr>
          <a:lstStyle/>
          <a:p>
            <a:pPr algn="ctr"/>
            <a:r>
              <a:rPr lang="en-CH" sz="1800" dirty="0">
                <a:solidFill>
                  <a:schemeClr val="lt1"/>
                </a:solidFill>
                <a:latin typeface="Calibri"/>
                <a:ea typeface="Calibri"/>
                <a:cs typeface="Calibri"/>
                <a:sym typeface="Calibri"/>
              </a:rPr>
              <a:t>Distributed/Decentralized systems</a:t>
            </a:r>
            <a:endParaRPr sz="2800" dirty="0"/>
          </a:p>
        </p:txBody>
      </p:sp>
      <p:sp>
        <p:nvSpPr>
          <p:cNvPr id="562" name="Google Shape;562;p36"/>
          <p:cNvSpPr txBox="1"/>
          <p:nvPr/>
        </p:nvSpPr>
        <p:spPr>
          <a:xfrm>
            <a:off x="6794500" y="1131094"/>
            <a:ext cx="3416300" cy="376996"/>
          </a:xfrm>
          <a:prstGeom prst="rect">
            <a:avLst/>
          </a:prstGeom>
          <a:noFill/>
          <a:ln>
            <a:noFill/>
          </a:ln>
        </p:spPr>
        <p:txBody>
          <a:bodyPr spcFirstLastPara="1" wrap="square" lIns="68569" tIns="34275" rIns="68569" bIns="34275" anchor="t" anchorCtr="0">
            <a:spAutoFit/>
          </a:bodyPr>
          <a:lstStyle/>
          <a:p>
            <a:r>
              <a:rPr lang="en-CH" sz="2000" dirty="0">
                <a:solidFill>
                  <a:schemeClr val="dk1"/>
                </a:solidFill>
                <a:latin typeface="Calibri"/>
                <a:ea typeface="Calibri"/>
                <a:cs typeface="Calibri"/>
                <a:sym typeface="Calibri"/>
              </a:rPr>
              <a:t>Data science software stack</a:t>
            </a:r>
            <a:endParaRPr sz="2000" dirty="0"/>
          </a:p>
        </p:txBody>
      </p:sp>
      <p:sp>
        <p:nvSpPr>
          <p:cNvPr id="563" name="Google Shape;563;p36"/>
          <p:cNvSpPr/>
          <p:nvPr/>
        </p:nvSpPr>
        <p:spPr>
          <a:xfrm>
            <a:off x="4614043" y="1477343"/>
            <a:ext cx="5950931" cy="1810568"/>
          </a:xfrm>
          <a:prstGeom prst="rect">
            <a:avLst/>
          </a:prstGeom>
          <a:solidFill>
            <a:schemeClr val="accent1"/>
          </a:solidFill>
          <a:ln w="12700" cap="flat" cmpd="sng">
            <a:solidFill>
              <a:srgbClr val="31538F"/>
            </a:solidFill>
            <a:prstDash val="solid"/>
            <a:miter lim="800000"/>
            <a:headEnd type="none" w="sm" len="sm"/>
            <a:tailEnd type="none" w="sm" len="sm"/>
          </a:ln>
        </p:spPr>
        <p:txBody>
          <a:bodyPr spcFirstLastPara="1" wrap="square" lIns="68569" tIns="34275" rIns="68569" bIns="34275" anchor="ctr" anchorCtr="0">
            <a:noAutofit/>
          </a:bodyPr>
          <a:lstStyle/>
          <a:p>
            <a:pPr algn="ctr"/>
            <a:r>
              <a:rPr lang="en-CH" sz="1350">
                <a:solidFill>
                  <a:schemeClr val="lt1"/>
                </a:solidFill>
                <a:latin typeface="Calibri"/>
                <a:ea typeface="Calibri"/>
                <a:cs typeface="Calibri"/>
                <a:sym typeface="Calibri"/>
              </a:rPr>
              <a:t>Data Processing</a:t>
            </a:r>
            <a:endParaRPr sz="1800"/>
          </a:p>
          <a:p>
            <a:pPr algn="ctr"/>
            <a:endParaRPr sz="1350">
              <a:solidFill>
                <a:schemeClr val="lt1"/>
              </a:solidFill>
              <a:latin typeface="Calibri"/>
              <a:ea typeface="Calibri"/>
              <a:cs typeface="Calibri"/>
              <a:sym typeface="Calibri"/>
            </a:endParaRPr>
          </a:p>
          <a:p>
            <a:pPr algn="ctr"/>
            <a:endParaRPr sz="1350">
              <a:solidFill>
                <a:schemeClr val="lt1"/>
              </a:solidFill>
              <a:latin typeface="Calibri"/>
              <a:ea typeface="Calibri"/>
              <a:cs typeface="Calibri"/>
              <a:sym typeface="Calibri"/>
            </a:endParaRPr>
          </a:p>
          <a:p>
            <a:pPr algn="ctr"/>
            <a:endParaRPr sz="1350">
              <a:solidFill>
                <a:schemeClr val="lt1"/>
              </a:solidFill>
              <a:latin typeface="Calibri"/>
              <a:ea typeface="Calibri"/>
              <a:cs typeface="Calibri"/>
              <a:sym typeface="Calibri"/>
            </a:endParaRPr>
          </a:p>
          <a:p>
            <a:pPr algn="ctr"/>
            <a:endParaRPr sz="1350">
              <a:solidFill>
                <a:schemeClr val="lt1"/>
              </a:solidFill>
              <a:latin typeface="Calibri"/>
              <a:ea typeface="Calibri"/>
              <a:cs typeface="Calibri"/>
              <a:sym typeface="Calibri"/>
            </a:endParaRPr>
          </a:p>
          <a:p>
            <a:pPr algn="ctr"/>
            <a:endParaRPr sz="1350">
              <a:solidFill>
                <a:schemeClr val="lt1"/>
              </a:solidFill>
              <a:latin typeface="Calibri"/>
              <a:ea typeface="Calibri"/>
              <a:cs typeface="Calibri"/>
              <a:sym typeface="Calibri"/>
            </a:endParaRPr>
          </a:p>
          <a:p>
            <a:pPr algn="ctr"/>
            <a:endParaRPr sz="1350">
              <a:solidFill>
                <a:schemeClr val="lt1"/>
              </a:solidFill>
              <a:latin typeface="Calibri"/>
              <a:ea typeface="Calibri"/>
              <a:cs typeface="Calibri"/>
              <a:sym typeface="Calibri"/>
            </a:endParaRPr>
          </a:p>
        </p:txBody>
      </p:sp>
      <p:sp>
        <p:nvSpPr>
          <p:cNvPr id="565" name="Google Shape;565;p36"/>
          <p:cNvSpPr/>
          <p:nvPr/>
        </p:nvSpPr>
        <p:spPr>
          <a:xfrm>
            <a:off x="4614043" y="4820190"/>
            <a:ext cx="5939735" cy="880096"/>
          </a:xfrm>
          <a:prstGeom prst="rect">
            <a:avLst/>
          </a:prstGeom>
          <a:solidFill>
            <a:schemeClr val="accent1"/>
          </a:solidFill>
          <a:ln w="12700" cap="flat" cmpd="sng">
            <a:solidFill>
              <a:srgbClr val="31538F"/>
            </a:solidFill>
            <a:prstDash val="solid"/>
            <a:miter lim="800000"/>
            <a:headEnd type="none" w="sm" len="sm"/>
            <a:tailEnd type="none" w="sm" len="sm"/>
          </a:ln>
        </p:spPr>
        <p:txBody>
          <a:bodyPr spcFirstLastPara="1" wrap="square" lIns="68569" tIns="34275" rIns="68569" bIns="34275" anchor="ctr" anchorCtr="0">
            <a:noAutofit/>
          </a:bodyPr>
          <a:lstStyle/>
          <a:p>
            <a:pPr algn="ctr"/>
            <a:r>
              <a:rPr lang="en-CH" sz="1350" dirty="0">
                <a:solidFill>
                  <a:schemeClr val="lt1"/>
                </a:solidFill>
                <a:latin typeface="Calibri"/>
                <a:ea typeface="Calibri"/>
                <a:cs typeface="Calibri"/>
                <a:sym typeface="Calibri"/>
              </a:rPr>
              <a:t>Ressource Management &amp; Optimization</a:t>
            </a:r>
            <a:endParaRPr sz="1800" dirty="0"/>
          </a:p>
          <a:p>
            <a:pPr algn="ctr"/>
            <a:endParaRPr sz="1350" dirty="0">
              <a:solidFill>
                <a:schemeClr val="lt1"/>
              </a:solidFill>
              <a:latin typeface="Calibri"/>
              <a:ea typeface="Calibri"/>
              <a:cs typeface="Calibri"/>
              <a:sym typeface="Calibri"/>
            </a:endParaRPr>
          </a:p>
          <a:p>
            <a:pPr algn="ctr"/>
            <a:endParaRPr sz="1350" dirty="0">
              <a:solidFill>
                <a:schemeClr val="lt1"/>
              </a:solidFill>
              <a:latin typeface="Calibri"/>
              <a:ea typeface="Calibri"/>
              <a:cs typeface="Calibri"/>
              <a:sym typeface="Calibri"/>
            </a:endParaRPr>
          </a:p>
          <a:p>
            <a:pPr algn="ctr"/>
            <a:endParaRPr sz="1350" dirty="0">
              <a:solidFill>
                <a:schemeClr val="lt1"/>
              </a:solidFill>
              <a:latin typeface="Calibri"/>
              <a:ea typeface="Calibri"/>
              <a:cs typeface="Calibri"/>
              <a:sym typeface="Calibri"/>
            </a:endParaRPr>
          </a:p>
        </p:txBody>
      </p:sp>
      <p:sp>
        <p:nvSpPr>
          <p:cNvPr id="568" name="Google Shape;568;p36"/>
          <p:cNvSpPr/>
          <p:nvPr/>
        </p:nvSpPr>
        <p:spPr>
          <a:xfrm>
            <a:off x="4602847" y="3389235"/>
            <a:ext cx="5950931" cy="1381229"/>
          </a:xfrm>
          <a:prstGeom prst="rect">
            <a:avLst/>
          </a:prstGeom>
          <a:solidFill>
            <a:schemeClr val="accent1"/>
          </a:solidFill>
          <a:ln w="12700" cap="flat" cmpd="sng">
            <a:solidFill>
              <a:srgbClr val="31538F"/>
            </a:solidFill>
            <a:prstDash val="solid"/>
            <a:miter lim="800000"/>
            <a:headEnd type="none" w="sm" len="sm"/>
            <a:tailEnd type="none" w="sm" len="sm"/>
          </a:ln>
        </p:spPr>
        <p:txBody>
          <a:bodyPr spcFirstLastPara="1" wrap="square" lIns="68569" tIns="34275" rIns="68569" bIns="34275" anchor="ctr" anchorCtr="0">
            <a:noAutofit/>
          </a:bodyPr>
          <a:lstStyle/>
          <a:p>
            <a:pPr algn="ctr"/>
            <a:r>
              <a:rPr lang="en-CH" sz="1350">
                <a:solidFill>
                  <a:schemeClr val="lt1"/>
                </a:solidFill>
                <a:latin typeface="Calibri"/>
                <a:ea typeface="Calibri"/>
                <a:cs typeface="Calibri"/>
                <a:sym typeface="Calibri"/>
              </a:rPr>
              <a:t>Data Storage</a:t>
            </a:r>
            <a:endParaRPr sz="1800"/>
          </a:p>
          <a:p>
            <a:pPr algn="ctr"/>
            <a:endParaRPr sz="1350">
              <a:solidFill>
                <a:schemeClr val="lt1"/>
              </a:solidFill>
              <a:latin typeface="Calibri"/>
              <a:ea typeface="Calibri"/>
              <a:cs typeface="Calibri"/>
              <a:sym typeface="Calibri"/>
            </a:endParaRPr>
          </a:p>
          <a:p>
            <a:pPr algn="ctr"/>
            <a:endParaRPr sz="1350">
              <a:solidFill>
                <a:schemeClr val="lt1"/>
              </a:solidFill>
              <a:latin typeface="Calibri"/>
              <a:ea typeface="Calibri"/>
              <a:cs typeface="Calibri"/>
              <a:sym typeface="Calibri"/>
            </a:endParaRPr>
          </a:p>
          <a:p>
            <a:pPr algn="ctr"/>
            <a:endParaRPr sz="1350">
              <a:solidFill>
                <a:schemeClr val="lt1"/>
              </a:solidFill>
              <a:latin typeface="Calibri"/>
              <a:ea typeface="Calibri"/>
              <a:cs typeface="Calibri"/>
              <a:sym typeface="Calibri"/>
            </a:endParaRPr>
          </a:p>
          <a:p>
            <a:pPr algn="ctr"/>
            <a:endParaRPr sz="1350">
              <a:solidFill>
                <a:schemeClr val="lt1"/>
              </a:solidFill>
              <a:latin typeface="Calibri"/>
              <a:ea typeface="Calibri"/>
              <a:cs typeface="Calibri"/>
              <a:sym typeface="Calibri"/>
            </a:endParaRPr>
          </a:p>
          <a:p>
            <a:pPr algn="ctr"/>
            <a:endParaRPr sz="1350">
              <a:solidFill>
                <a:schemeClr val="lt1"/>
              </a:solidFill>
              <a:latin typeface="Calibri"/>
              <a:ea typeface="Calibri"/>
              <a:cs typeface="Calibri"/>
              <a:sym typeface="Calibri"/>
            </a:endParaRPr>
          </a:p>
        </p:txBody>
      </p:sp>
      <p:sp>
        <p:nvSpPr>
          <p:cNvPr id="569" name="Google Shape;569;p36"/>
          <p:cNvSpPr/>
          <p:nvPr/>
        </p:nvSpPr>
        <p:spPr>
          <a:xfrm>
            <a:off x="6198962" y="3760281"/>
            <a:ext cx="1123439" cy="921076"/>
          </a:xfrm>
          <a:prstGeom prst="roundRect">
            <a:avLst>
              <a:gd name="adj" fmla="val 16667"/>
            </a:avLst>
          </a:prstGeom>
          <a:solidFill>
            <a:srgbClr val="8DA9DB"/>
          </a:solidFill>
          <a:ln w="12700" cap="flat" cmpd="sng">
            <a:solidFill>
              <a:srgbClr val="31538F"/>
            </a:solidFill>
            <a:prstDash val="solid"/>
            <a:miter lim="800000"/>
            <a:headEnd type="none" w="sm" len="sm"/>
            <a:tailEnd type="none" w="sm" len="sm"/>
          </a:ln>
        </p:spPr>
        <p:txBody>
          <a:bodyPr spcFirstLastPara="1" wrap="square" lIns="68569" tIns="34275" rIns="68569" bIns="34275" anchor="ctr" anchorCtr="0">
            <a:noAutofit/>
          </a:bodyPr>
          <a:lstStyle/>
          <a:p>
            <a:pPr algn="ctr"/>
            <a:r>
              <a:rPr lang="en-CH" sz="1350" b="1" dirty="0">
                <a:solidFill>
                  <a:schemeClr val="lt1"/>
                </a:solidFill>
                <a:latin typeface="Calibri"/>
                <a:ea typeface="Calibri"/>
                <a:cs typeface="Calibri"/>
                <a:sym typeface="Calibri"/>
              </a:rPr>
              <a:t>Distributed File Systems</a:t>
            </a:r>
            <a:endParaRPr sz="1800" dirty="0"/>
          </a:p>
          <a:p>
            <a:pPr algn="ctr"/>
            <a:r>
              <a:rPr lang="en-CH" sz="1350" dirty="0">
                <a:solidFill>
                  <a:schemeClr val="lt1"/>
                </a:solidFill>
                <a:latin typeface="Calibri"/>
                <a:ea typeface="Calibri"/>
                <a:cs typeface="Calibri"/>
                <a:sym typeface="Calibri"/>
              </a:rPr>
              <a:t>(GFS)</a:t>
            </a:r>
            <a:endParaRPr sz="1800" dirty="0"/>
          </a:p>
        </p:txBody>
      </p:sp>
      <p:sp>
        <p:nvSpPr>
          <p:cNvPr id="570" name="Google Shape;570;p36"/>
          <p:cNvSpPr/>
          <p:nvPr/>
        </p:nvSpPr>
        <p:spPr>
          <a:xfrm>
            <a:off x="7478545" y="3752740"/>
            <a:ext cx="1430822" cy="921076"/>
          </a:xfrm>
          <a:prstGeom prst="roundRect">
            <a:avLst>
              <a:gd name="adj" fmla="val 16667"/>
            </a:avLst>
          </a:prstGeom>
          <a:solidFill>
            <a:srgbClr val="8DA9DB"/>
          </a:solidFill>
          <a:ln w="12700" cap="flat" cmpd="sng">
            <a:solidFill>
              <a:srgbClr val="31538F"/>
            </a:solidFill>
            <a:prstDash val="solid"/>
            <a:miter lim="800000"/>
            <a:headEnd type="none" w="sm" len="sm"/>
            <a:tailEnd type="none" w="sm" len="sm"/>
          </a:ln>
        </p:spPr>
        <p:txBody>
          <a:bodyPr spcFirstLastPara="1" wrap="square" lIns="68569" tIns="34275" rIns="68569" bIns="34275" anchor="ctr" anchorCtr="0">
            <a:noAutofit/>
          </a:bodyPr>
          <a:lstStyle/>
          <a:p>
            <a:pPr algn="ctr"/>
            <a:r>
              <a:rPr lang="en-CH" sz="1350" b="1">
                <a:solidFill>
                  <a:schemeClr val="lt1"/>
                </a:solidFill>
                <a:latin typeface="Calibri"/>
                <a:ea typeface="Calibri"/>
                <a:cs typeface="Calibri"/>
                <a:sym typeface="Calibri"/>
              </a:rPr>
              <a:t>NoSQL DB</a:t>
            </a:r>
            <a:endParaRPr sz="1800"/>
          </a:p>
          <a:p>
            <a:pPr algn="ctr"/>
            <a:r>
              <a:rPr lang="en-CH" sz="1350">
                <a:solidFill>
                  <a:schemeClr val="lt1"/>
                </a:solidFill>
                <a:latin typeface="Calibri"/>
                <a:ea typeface="Calibri"/>
                <a:cs typeface="Calibri"/>
                <a:sym typeface="Calibri"/>
              </a:rPr>
              <a:t>Dynamo </a:t>
            </a:r>
            <a:endParaRPr sz="1800"/>
          </a:p>
          <a:p>
            <a:pPr algn="ctr"/>
            <a:r>
              <a:rPr lang="en-CH" sz="1350">
                <a:solidFill>
                  <a:schemeClr val="lt1"/>
                </a:solidFill>
                <a:latin typeface="Calibri"/>
                <a:ea typeface="Calibri"/>
                <a:cs typeface="Calibri"/>
                <a:sym typeface="Calibri"/>
              </a:rPr>
              <a:t>Big Table Cassandra</a:t>
            </a:r>
            <a:endParaRPr sz="1800"/>
          </a:p>
        </p:txBody>
      </p:sp>
      <p:sp>
        <p:nvSpPr>
          <p:cNvPr id="571" name="Google Shape;571;p36"/>
          <p:cNvSpPr/>
          <p:nvPr/>
        </p:nvSpPr>
        <p:spPr>
          <a:xfrm>
            <a:off x="9065514" y="3760281"/>
            <a:ext cx="1430822" cy="921076"/>
          </a:xfrm>
          <a:prstGeom prst="roundRect">
            <a:avLst>
              <a:gd name="adj" fmla="val 16667"/>
            </a:avLst>
          </a:prstGeom>
          <a:solidFill>
            <a:srgbClr val="8DA9DB"/>
          </a:solidFill>
          <a:ln w="12700" cap="flat" cmpd="sng">
            <a:solidFill>
              <a:srgbClr val="31538F"/>
            </a:solidFill>
            <a:prstDash val="solid"/>
            <a:miter lim="800000"/>
            <a:headEnd type="none" w="sm" len="sm"/>
            <a:tailEnd type="none" w="sm" len="sm"/>
          </a:ln>
        </p:spPr>
        <p:txBody>
          <a:bodyPr spcFirstLastPara="1" wrap="square" lIns="68569" tIns="34275" rIns="68569" bIns="34275" anchor="ctr" anchorCtr="0">
            <a:noAutofit/>
          </a:bodyPr>
          <a:lstStyle/>
          <a:p>
            <a:pPr algn="ctr"/>
            <a:r>
              <a:rPr lang="en-CH" sz="1350" b="1">
                <a:solidFill>
                  <a:schemeClr val="lt1"/>
                </a:solidFill>
                <a:latin typeface="Calibri"/>
                <a:ea typeface="Calibri"/>
                <a:cs typeface="Calibri"/>
                <a:sym typeface="Calibri"/>
              </a:rPr>
              <a:t>Distributed Messging systems </a:t>
            </a:r>
            <a:endParaRPr sz="1800"/>
          </a:p>
          <a:p>
            <a:pPr algn="ctr"/>
            <a:r>
              <a:rPr lang="en-CH" sz="1350">
                <a:solidFill>
                  <a:schemeClr val="lt1"/>
                </a:solidFill>
                <a:latin typeface="Calibri"/>
                <a:ea typeface="Calibri"/>
                <a:cs typeface="Calibri"/>
                <a:sym typeface="Calibri"/>
              </a:rPr>
              <a:t>Kafka</a:t>
            </a:r>
            <a:endParaRPr sz="1800"/>
          </a:p>
        </p:txBody>
      </p:sp>
      <p:sp>
        <p:nvSpPr>
          <p:cNvPr id="572" name="Google Shape;572;p36"/>
          <p:cNvSpPr/>
          <p:nvPr/>
        </p:nvSpPr>
        <p:spPr>
          <a:xfrm>
            <a:off x="7757335" y="1868388"/>
            <a:ext cx="1300112" cy="620384"/>
          </a:xfrm>
          <a:prstGeom prst="roundRect">
            <a:avLst>
              <a:gd name="adj" fmla="val 16667"/>
            </a:avLst>
          </a:prstGeom>
          <a:solidFill>
            <a:srgbClr val="8DA9DB"/>
          </a:solidFill>
          <a:ln w="12700" cap="flat" cmpd="sng">
            <a:solidFill>
              <a:srgbClr val="31538F"/>
            </a:solidFill>
            <a:prstDash val="solid"/>
            <a:miter lim="800000"/>
            <a:headEnd type="none" w="sm" len="sm"/>
            <a:tailEnd type="none" w="sm" len="sm"/>
          </a:ln>
        </p:spPr>
        <p:txBody>
          <a:bodyPr spcFirstLastPara="1" wrap="square" lIns="68569" tIns="34275" rIns="68569" bIns="34275" anchor="ctr" anchorCtr="0">
            <a:noAutofit/>
          </a:bodyPr>
          <a:lstStyle/>
          <a:p>
            <a:pPr algn="ctr"/>
            <a:r>
              <a:rPr lang="en-CH" sz="1350" b="1">
                <a:solidFill>
                  <a:schemeClr val="lt1"/>
                </a:solidFill>
                <a:latin typeface="Calibri"/>
                <a:ea typeface="Calibri"/>
                <a:cs typeface="Calibri"/>
                <a:sym typeface="Calibri"/>
              </a:rPr>
              <a:t>Structured Data</a:t>
            </a:r>
            <a:endParaRPr sz="1800"/>
          </a:p>
          <a:p>
            <a:pPr algn="ctr"/>
            <a:r>
              <a:rPr lang="en-CH" sz="1350">
                <a:solidFill>
                  <a:schemeClr val="lt1"/>
                </a:solidFill>
                <a:latin typeface="Calibri"/>
                <a:ea typeface="Calibri"/>
                <a:cs typeface="Calibri"/>
                <a:sym typeface="Calibri"/>
              </a:rPr>
              <a:t>Spark SQL</a:t>
            </a:r>
            <a:endParaRPr sz="1350">
              <a:solidFill>
                <a:schemeClr val="lt1"/>
              </a:solidFill>
              <a:latin typeface="Calibri"/>
              <a:ea typeface="Calibri"/>
              <a:cs typeface="Calibri"/>
              <a:sym typeface="Calibri"/>
            </a:endParaRPr>
          </a:p>
        </p:txBody>
      </p:sp>
      <p:sp>
        <p:nvSpPr>
          <p:cNvPr id="573" name="Google Shape;573;p36"/>
          <p:cNvSpPr/>
          <p:nvPr/>
        </p:nvSpPr>
        <p:spPr>
          <a:xfrm>
            <a:off x="6067745" y="1837433"/>
            <a:ext cx="1625601" cy="697752"/>
          </a:xfrm>
          <a:prstGeom prst="roundRect">
            <a:avLst>
              <a:gd name="adj" fmla="val 16667"/>
            </a:avLst>
          </a:prstGeom>
          <a:solidFill>
            <a:srgbClr val="8DA9DB"/>
          </a:solidFill>
          <a:ln w="12700" cap="flat" cmpd="sng">
            <a:solidFill>
              <a:srgbClr val="31538F"/>
            </a:solidFill>
            <a:prstDash val="solid"/>
            <a:miter lim="800000"/>
            <a:headEnd type="none" w="sm" len="sm"/>
            <a:tailEnd type="none" w="sm" len="sm"/>
          </a:ln>
        </p:spPr>
        <p:txBody>
          <a:bodyPr spcFirstLastPara="1" wrap="square" lIns="68569" tIns="34275" rIns="68569" bIns="34275" anchor="ctr" anchorCtr="0">
            <a:noAutofit/>
          </a:bodyPr>
          <a:lstStyle/>
          <a:p>
            <a:pPr algn="ctr"/>
            <a:r>
              <a:rPr lang="en-CH" sz="1350" b="1">
                <a:solidFill>
                  <a:schemeClr val="lt1"/>
                </a:solidFill>
                <a:latin typeface="Calibri"/>
                <a:ea typeface="Calibri"/>
                <a:cs typeface="Calibri"/>
                <a:sym typeface="Calibri"/>
              </a:rPr>
              <a:t>Graph Data</a:t>
            </a:r>
            <a:endParaRPr sz="1800"/>
          </a:p>
          <a:p>
            <a:pPr algn="ctr"/>
            <a:r>
              <a:rPr lang="en-CH" sz="1350">
                <a:solidFill>
                  <a:schemeClr val="lt1"/>
                </a:solidFill>
                <a:latin typeface="Calibri"/>
                <a:ea typeface="Calibri"/>
                <a:cs typeface="Calibri"/>
                <a:sym typeface="Calibri"/>
              </a:rPr>
              <a:t>Pregel, GraphLab, X-Streem, Chaos</a:t>
            </a:r>
            <a:endParaRPr sz="1800"/>
          </a:p>
        </p:txBody>
      </p:sp>
      <p:sp>
        <p:nvSpPr>
          <p:cNvPr id="574" name="Google Shape;574;p36"/>
          <p:cNvSpPr/>
          <p:nvPr/>
        </p:nvSpPr>
        <p:spPr>
          <a:xfrm>
            <a:off x="9155767" y="1858519"/>
            <a:ext cx="1300112" cy="620384"/>
          </a:xfrm>
          <a:prstGeom prst="roundRect">
            <a:avLst>
              <a:gd name="adj" fmla="val 16667"/>
            </a:avLst>
          </a:prstGeom>
          <a:solidFill>
            <a:srgbClr val="8DA9DB"/>
          </a:solidFill>
          <a:ln w="12700" cap="flat" cmpd="sng">
            <a:solidFill>
              <a:srgbClr val="31538F"/>
            </a:solidFill>
            <a:prstDash val="solid"/>
            <a:miter lim="800000"/>
            <a:headEnd type="none" w="sm" len="sm"/>
            <a:tailEnd type="none" w="sm" len="sm"/>
          </a:ln>
        </p:spPr>
        <p:txBody>
          <a:bodyPr spcFirstLastPara="1" wrap="square" lIns="68569" tIns="34275" rIns="68569" bIns="34275" anchor="ctr" anchorCtr="0">
            <a:noAutofit/>
          </a:bodyPr>
          <a:lstStyle/>
          <a:p>
            <a:pPr algn="ctr"/>
            <a:r>
              <a:rPr lang="en-CH" sz="1350" b="1">
                <a:solidFill>
                  <a:schemeClr val="lt1"/>
                </a:solidFill>
                <a:latin typeface="Calibri"/>
                <a:ea typeface="Calibri"/>
                <a:cs typeface="Calibri"/>
                <a:sym typeface="Calibri"/>
              </a:rPr>
              <a:t>Machine Learning</a:t>
            </a:r>
            <a:endParaRPr sz="1800"/>
          </a:p>
        </p:txBody>
      </p:sp>
      <p:sp>
        <p:nvSpPr>
          <p:cNvPr id="575" name="Google Shape;575;p36"/>
          <p:cNvSpPr/>
          <p:nvPr/>
        </p:nvSpPr>
        <p:spPr>
          <a:xfrm>
            <a:off x="6128730" y="2580511"/>
            <a:ext cx="1559693" cy="620384"/>
          </a:xfrm>
          <a:prstGeom prst="roundRect">
            <a:avLst>
              <a:gd name="adj" fmla="val 16667"/>
            </a:avLst>
          </a:prstGeom>
          <a:solidFill>
            <a:srgbClr val="8DA9DB"/>
          </a:solidFill>
          <a:ln w="12700" cap="flat" cmpd="sng">
            <a:solidFill>
              <a:srgbClr val="31538F"/>
            </a:solidFill>
            <a:prstDash val="solid"/>
            <a:miter lim="800000"/>
            <a:headEnd type="none" w="sm" len="sm"/>
            <a:tailEnd type="none" w="sm" len="sm"/>
          </a:ln>
        </p:spPr>
        <p:txBody>
          <a:bodyPr spcFirstLastPara="1" wrap="square" lIns="68569" tIns="34275" rIns="68569" bIns="34275" anchor="ctr" anchorCtr="0">
            <a:noAutofit/>
          </a:bodyPr>
          <a:lstStyle/>
          <a:p>
            <a:pPr algn="ctr"/>
            <a:r>
              <a:rPr lang="en-CH" sz="1350" b="1">
                <a:solidFill>
                  <a:schemeClr val="lt1"/>
                </a:solidFill>
                <a:latin typeface="Calibri"/>
                <a:ea typeface="Calibri"/>
                <a:cs typeface="Calibri"/>
                <a:sym typeface="Calibri"/>
              </a:rPr>
              <a:t>Batch Data </a:t>
            </a:r>
            <a:endParaRPr sz="1800"/>
          </a:p>
          <a:p>
            <a:pPr algn="ctr"/>
            <a:r>
              <a:rPr lang="en-CH" sz="1350">
                <a:solidFill>
                  <a:schemeClr val="lt1"/>
                </a:solidFill>
                <a:latin typeface="Calibri"/>
                <a:ea typeface="Calibri"/>
                <a:cs typeface="Calibri"/>
                <a:sym typeface="Calibri"/>
              </a:rPr>
              <a:t>Map Reduce, Dryad, Spark</a:t>
            </a:r>
            <a:endParaRPr sz="1800"/>
          </a:p>
        </p:txBody>
      </p:sp>
      <p:sp>
        <p:nvSpPr>
          <p:cNvPr id="576" name="Google Shape;576;p36"/>
          <p:cNvSpPr/>
          <p:nvPr/>
        </p:nvSpPr>
        <p:spPr>
          <a:xfrm>
            <a:off x="7844172" y="2556646"/>
            <a:ext cx="2611707" cy="620384"/>
          </a:xfrm>
          <a:prstGeom prst="roundRect">
            <a:avLst>
              <a:gd name="adj" fmla="val 16667"/>
            </a:avLst>
          </a:prstGeom>
          <a:solidFill>
            <a:srgbClr val="8DA9DB"/>
          </a:solidFill>
          <a:ln w="12700" cap="flat" cmpd="sng">
            <a:solidFill>
              <a:srgbClr val="31538F"/>
            </a:solidFill>
            <a:prstDash val="solid"/>
            <a:miter lim="800000"/>
            <a:headEnd type="none" w="sm" len="sm"/>
            <a:tailEnd type="none" w="sm" len="sm"/>
          </a:ln>
        </p:spPr>
        <p:txBody>
          <a:bodyPr spcFirstLastPara="1" wrap="square" lIns="68569" tIns="34275" rIns="68569" bIns="34275" anchor="ctr" anchorCtr="0">
            <a:noAutofit/>
          </a:bodyPr>
          <a:lstStyle/>
          <a:p>
            <a:pPr algn="ctr"/>
            <a:r>
              <a:rPr lang="en-CH" sz="1350" b="1">
                <a:solidFill>
                  <a:schemeClr val="lt1"/>
                </a:solidFill>
                <a:latin typeface="Calibri"/>
                <a:ea typeface="Calibri"/>
                <a:cs typeface="Calibri"/>
                <a:sym typeface="Calibri"/>
              </a:rPr>
              <a:t>Streaming Data</a:t>
            </a:r>
            <a:endParaRPr sz="1800"/>
          </a:p>
          <a:p>
            <a:pPr algn="ctr"/>
            <a:r>
              <a:rPr lang="en-CH" sz="1350">
                <a:solidFill>
                  <a:schemeClr val="lt1"/>
                </a:solidFill>
                <a:latin typeface="Calibri"/>
                <a:ea typeface="Calibri"/>
                <a:cs typeface="Calibri"/>
                <a:sym typeface="Calibri"/>
              </a:rPr>
              <a:t>Storm, Naiad, Flink, Spark Streaming Google Data Flow</a:t>
            </a:r>
            <a:endParaRPr sz="1800"/>
          </a:p>
        </p:txBody>
      </p:sp>
      <p:sp>
        <p:nvSpPr>
          <p:cNvPr id="3" name="Google Shape;569;p36">
            <a:extLst>
              <a:ext uri="{FF2B5EF4-FFF2-40B4-BE49-F238E27FC236}">
                <a16:creationId xmlns:a16="http://schemas.microsoft.com/office/drawing/2014/main" id="{25C7719B-FFB9-B43F-4394-0F1BCD54FB48}"/>
              </a:ext>
            </a:extLst>
          </p:cNvPr>
          <p:cNvSpPr/>
          <p:nvPr/>
        </p:nvSpPr>
        <p:spPr>
          <a:xfrm>
            <a:off x="7978017" y="5192297"/>
            <a:ext cx="2344016" cy="382488"/>
          </a:xfrm>
          <a:prstGeom prst="roundRect">
            <a:avLst>
              <a:gd name="adj" fmla="val 16667"/>
            </a:avLst>
          </a:prstGeom>
          <a:solidFill>
            <a:srgbClr val="8DA9DB"/>
          </a:solidFill>
          <a:ln w="12700" cap="flat" cmpd="sng">
            <a:solidFill>
              <a:srgbClr val="31538F"/>
            </a:solidFill>
            <a:prstDash val="solid"/>
            <a:miter lim="800000"/>
            <a:headEnd type="none" w="sm" len="sm"/>
            <a:tailEnd type="none" w="sm" len="sm"/>
          </a:ln>
        </p:spPr>
        <p:txBody>
          <a:bodyPr spcFirstLastPara="1" wrap="square" lIns="68569" tIns="34275" rIns="68569" bIns="34275" anchor="ctr" anchorCtr="0">
            <a:noAutofit/>
          </a:bodyPr>
          <a:lstStyle/>
          <a:p>
            <a:pPr algn="ctr"/>
            <a:r>
              <a:rPr lang="en-US" sz="1350" b="1" dirty="0">
                <a:solidFill>
                  <a:schemeClr val="lt1"/>
                </a:solidFill>
                <a:latin typeface="Calibri"/>
                <a:ea typeface="Calibri"/>
                <a:cs typeface="Calibri"/>
                <a:sym typeface="Calibri"/>
              </a:rPr>
              <a:t>Scheduling (Mesos, YARN)</a:t>
            </a:r>
            <a:endParaRPr sz="1800" dirty="0"/>
          </a:p>
        </p:txBody>
      </p:sp>
      <p:sp>
        <p:nvSpPr>
          <p:cNvPr id="4" name="Google Shape;569;p36">
            <a:extLst>
              <a:ext uri="{FF2B5EF4-FFF2-40B4-BE49-F238E27FC236}">
                <a16:creationId xmlns:a16="http://schemas.microsoft.com/office/drawing/2014/main" id="{7F855EFD-6BE4-FF9D-01E8-EFF131B6C055}"/>
              </a:ext>
            </a:extLst>
          </p:cNvPr>
          <p:cNvSpPr/>
          <p:nvPr/>
        </p:nvSpPr>
        <p:spPr>
          <a:xfrm>
            <a:off x="4745611" y="5189414"/>
            <a:ext cx="2344016" cy="382488"/>
          </a:xfrm>
          <a:prstGeom prst="roundRect">
            <a:avLst>
              <a:gd name="adj" fmla="val 16667"/>
            </a:avLst>
          </a:prstGeom>
          <a:solidFill>
            <a:schemeClr val="accent2"/>
          </a:solidFill>
          <a:ln w="12700" cap="flat" cmpd="sng">
            <a:solidFill>
              <a:srgbClr val="31538F"/>
            </a:solidFill>
            <a:prstDash val="solid"/>
            <a:miter lim="800000"/>
            <a:headEnd type="none" w="sm" len="sm"/>
            <a:tailEnd type="none" w="sm" len="sm"/>
          </a:ln>
        </p:spPr>
        <p:txBody>
          <a:bodyPr spcFirstLastPara="1" wrap="square" lIns="68569" tIns="34275" rIns="68569" bIns="34275" anchor="ctr" anchorCtr="0">
            <a:noAutofit/>
          </a:bodyPr>
          <a:lstStyle/>
          <a:p>
            <a:pPr algn="ctr"/>
            <a:r>
              <a:rPr lang="en-US" sz="1350" b="1" dirty="0">
                <a:solidFill>
                  <a:schemeClr val="lt1"/>
                </a:solidFill>
                <a:latin typeface="Calibri"/>
                <a:ea typeface="Calibri"/>
                <a:cs typeface="Calibri"/>
                <a:sym typeface="Calibri"/>
              </a:rPr>
              <a:t>Query optimization</a:t>
            </a:r>
            <a:endParaRPr sz="1800" dirty="0"/>
          </a:p>
        </p:txBody>
      </p:sp>
      <p:sp>
        <p:nvSpPr>
          <p:cNvPr id="5" name="Google Shape;569;p36">
            <a:extLst>
              <a:ext uri="{FF2B5EF4-FFF2-40B4-BE49-F238E27FC236}">
                <a16:creationId xmlns:a16="http://schemas.microsoft.com/office/drawing/2014/main" id="{838ABA26-E618-C701-9608-341FD5B0689F}"/>
              </a:ext>
            </a:extLst>
          </p:cNvPr>
          <p:cNvSpPr/>
          <p:nvPr/>
        </p:nvSpPr>
        <p:spPr>
          <a:xfrm>
            <a:off x="4820669" y="3760281"/>
            <a:ext cx="1123439" cy="921076"/>
          </a:xfrm>
          <a:prstGeom prst="roundRect">
            <a:avLst>
              <a:gd name="adj" fmla="val 16667"/>
            </a:avLst>
          </a:prstGeom>
          <a:solidFill>
            <a:schemeClr val="accent2"/>
          </a:solidFill>
          <a:ln w="12700" cap="flat" cmpd="sng">
            <a:solidFill>
              <a:srgbClr val="31538F"/>
            </a:solidFill>
            <a:prstDash val="solid"/>
            <a:miter lim="800000"/>
            <a:headEnd type="none" w="sm" len="sm"/>
            <a:tailEnd type="none" w="sm" len="sm"/>
          </a:ln>
        </p:spPr>
        <p:txBody>
          <a:bodyPr spcFirstLastPara="1" wrap="square" lIns="68569" tIns="34275" rIns="68569" bIns="34275" anchor="ctr" anchorCtr="0">
            <a:noAutofit/>
          </a:bodyPr>
          <a:lstStyle/>
          <a:p>
            <a:pPr algn="ctr"/>
            <a:r>
              <a:rPr lang="en-US" sz="1350" b="1" dirty="0">
                <a:solidFill>
                  <a:schemeClr val="lt1"/>
                </a:solidFill>
                <a:latin typeface="Calibri"/>
                <a:ea typeface="Calibri"/>
                <a:cs typeface="Calibri"/>
                <a:sym typeface="Calibri"/>
              </a:rPr>
              <a:t>Storage Hierarchies &amp; Layouts</a:t>
            </a:r>
            <a:endParaRPr sz="1800" dirty="0"/>
          </a:p>
        </p:txBody>
      </p:sp>
      <p:sp>
        <p:nvSpPr>
          <p:cNvPr id="6" name="Google Shape;569;p36">
            <a:extLst>
              <a:ext uri="{FF2B5EF4-FFF2-40B4-BE49-F238E27FC236}">
                <a16:creationId xmlns:a16="http://schemas.microsoft.com/office/drawing/2014/main" id="{DD2CB1A6-40E3-956F-0FFB-1EB138AED45A}"/>
              </a:ext>
            </a:extLst>
          </p:cNvPr>
          <p:cNvSpPr/>
          <p:nvPr/>
        </p:nvSpPr>
        <p:spPr>
          <a:xfrm>
            <a:off x="4745612" y="1837433"/>
            <a:ext cx="1223813" cy="697752"/>
          </a:xfrm>
          <a:prstGeom prst="roundRect">
            <a:avLst>
              <a:gd name="adj" fmla="val 16667"/>
            </a:avLst>
          </a:prstGeom>
          <a:solidFill>
            <a:schemeClr val="accent2"/>
          </a:solidFill>
          <a:ln w="12700" cap="flat" cmpd="sng">
            <a:solidFill>
              <a:srgbClr val="31538F"/>
            </a:solidFill>
            <a:prstDash val="solid"/>
            <a:miter lim="800000"/>
            <a:headEnd type="none" w="sm" len="sm"/>
            <a:tailEnd type="none" w="sm" len="sm"/>
          </a:ln>
        </p:spPr>
        <p:txBody>
          <a:bodyPr spcFirstLastPara="1" wrap="square" lIns="68569" tIns="34275" rIns="68569" bIns="34275" anchor="ctr" anchorCtr="0">
            <a:noAutofit/>
          </a:bodyPr>
          <a:lstStyle/>
          <a:p>
            <a:pPr algn="ctr"/>
            <a:r>
              <a:rPr lang="en-US" sz="1350" b="1" dirty="0">
                <a:solidFill>
                  <a:schemeClr val="lt1"/>
                </a:solidFill>
                <a:latin typeface="Calibri"/>
                <a:ea typeface="Calibri"/>
                <a:cs typeface="Calibri"/>
                <a:sym typeface="Calibri"/>
              </a:rPr>
              <a:t>Transaction</a:t>
            </a:r>
          </a:p>
          <a:p>
            <a:pPr algn="ctr"/>
            <a:r>
              <a:rPr lang="en-US" sz="1350" b="1" dirty="0">
                <a:solidFill>
                  <a:schemeClr val="lt1"/>
                </a:solidFill>
                <a:latin typeface="Calibri"/>
                <a:cs typeface="Calibri"/>
                <a:sym typeface="Calibri"/>
              </a:rPr>
              <a:t>Management</a:t>
            </a:r>
            <a:endParaRPr sz="1800" dirty="0"/>
          </a:p>
        </p:txBody>
      </p:sp>
      <p:sp>
        <p:nvSpPr>
          <p:cNvPr id="8" name="Google Shape;569;p36">
            <a:extLst>
              <a:ext uri="{FF2B5EF4-FFF2-40B4-BE49-F238E27FC236}">
                <a16:creationId xmlns:a16="http://schemas.microsoft.com/office/drawing/2014/main" id="{4FC9E195-6DB6-C707-379A-BF4F3037A402}"/>
              </a:ext>
            </a:extLst>
          </p:cNvPr>
          <p:cNvSpPr/>
          <p:nvPr/>
        </p:nvSpPr>
        <p:spPr>
          <a:xfrm>
            <a:off x="4759480" y="2542530"/>
            <a:ext cx="1223813" cy="648635"/>
          </a:xfrm>
          <a:prstGeom prst="roundRect">
            <a:avLst>
              <a:gd name="adj" fmla="val 16667"/>
            </a:avLst>
          </a:prstGeom>
          <a:solidFill>
            <a:schemeClr val="accent2"/>
          </a:solidFill>
          <a:ln w="12700" cap="flat" cmpd="sng">
            <a:solidFill>
              <a:srgbClr val="31538F"/>
            </a:solidFill>
            <a:prstDash val="solid"/>
            <a:miter lim="800000"/>
            <a:headEnd type="none" w="sm" len="sm"/>
            <a:tailEnd type="none" w="sm" len="sm"/>
          </a:ln>
        </p:spPr>
        <p:txBody>
          <a:bodyPr spcFirstLastPara="1" wrap="square" lIns="68569" tIns="34275" rIns="68569" bIns="34275" anchor="ctr" anchorCtr="0">
            <a:noAutofit/>
          </a:bodyPr>
          <a:lstStyle/>
          <a:p>
            <a:pPr algn="ctr"/>
            <a:r>
              <a:rPr lang="en-US" sz="1350" b="1" dirty="0">
                <a:solidFill>
                  <a:schemeClr val="lt1"/>
                </a:solidFill>
                <a:latin typeface="Calibri"/>
                <a:ea typeface="Calibri"/>
                <a:cs typeface="Calibri"/>
                <a:sym typeface="Calibri"/>
              </a:rPr>
              <a:t>Query Execution</a:t>
            </a:r>
            <a:endParaRPr sz="1800" dirty="0"/>
          </a:p>
        </p:txBody>
      </p:sp>
      <p:sp>
        <p:nvSpPr>
          <p:cNvPr id="2" name="Slide Number Placeholder 3">
            <a:extLst>
              <a:ext uri="{FF2B5EF4-FFF2-40B4-BE49-F238E27FC236}">
                <a16:creationId xmlns:a16="http://schemas.microsoft.com/office/drawing/2014/main" id="{A89A48C5-94C7-1E3F-F7DD-AF9DABF12352}"/>
              </a:ext>
            </a:extLst>
          </p:cNvPr>
          <p:cNvSpPr>
            <a:spLocks noGrp="1"/>
          </p:cNvSpPr>
          <p:nvPr>
            <p:ph type="sldNum" sz="quarter" idx="12"/>
          </p:nvPr>
        </p:nvSpPr>
        <p:spPr>
          <a:xfrm>
            <a:off x="8077200" y="6245225"/>
            <a:ext cx="2438400" cy="476250"/>
          </a:xfrm>
        </p:spPr>
        <p:txBody>
          <a:bodyPr/>
          <a:lstStyle/>
          <a:p>
            <a:fld id="{35B54189-C436-47D0-AC37-8484B13A8E13}" type="slidenum">
              <a:rPr lang="en-US" smtClean="0"/>
              <a:pPr/>
              <a:t>2</a:t>
            </a:fld>
            <a:endParaRPr lang="en-US" dirty="0"/>
          </a:p>
        </p:txBody>
      </p:sp>
      <p:sp>
        <p:nvSpPr>
          <p:cNvPr id="9" name="Title 8">
            <a:extLst>
              <a:ext uri="{FF2B5EF4-FFF2-40B4-BE49-F238E27FC236}">
                <a16:creationId xmlns:a16="http://schemas.microsoft.com/office/drawing/2014/main" id="{7273F6E6-E511-9849-AE81-D909AD76B086}"/>
              </a:ext>
            </a:extLst>
          </p:cNvPr>
          <p:cNvSpPr>
            <a:spLocks noGrp="1"/>
          </p:cNvSpPr>
          <p:nvPr>
            <p:ph type="title"/>
          </p:nvPr>
        </p:nvSpPr>
        <p:spPr/>
        <p:txBody>
          <a:bodyPr/>
          <a:lstStyle/>
          <a:p>
            <a:r>
              <a:rPr lang="en-US" dirty="0"/>
              <a:t>Today’s topic</a:t>
            </a:r>
          </a:p>
        </p:txBody>
      </p:sp>
      <p:sp>
        <p:nvSpPr>
          <p:cNvPr id="11" name="Oval 10">
            <a:extLst>
              <a:ext uri="{FF2B5EF4-FFF2-40B4-BE49-F238E27FC236}">
                <a16:creationId xmlns:a16="http://schemas.microsoft.com/office/drawing/2014/main" id="{6BB9571C-119B-8F3F-DE91-F0EC23DE2C9C}"/>
              </a:ext>
            </a:extLst>
          </p:cNvPr>
          <p:cNvSpPr/>
          <p:nvPr/>
        </p:nvSpPr>
        <p:spPr>
          <a:xfrm>
            <a:off x="4439817" y="1700808"/>
            <a:ext cx="1759145" cy="936104"/>
          </a:xfrm>
          <a:prstGeom prst="ellipse">
            <a:avLst/>
          </a:prstGeom>
          <a:noFill/>
          <a:ln w="3810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r>
              <a:rPr lang="en-US" altLang="x-none" dirty="0"/>
              <a:t>Lock-Based Concurrency Control</a:t>
            </a:r>
          </a:p>
        </p:txBody>
      </p:sp>
      <p:sp>
        <p:nvSpPr>
          <p:cNvPr id="37891" name="Rectangle 3"/>
          <p:cNvSpPr>
            <a:spLocks noGrp="1" noChangeArrowheads="1"/>
          </p:cNvSpPr>
          <p:nvPr>
            <p:ph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81641" tIns="40821" rIns="81641" bIns="40821" numCol="1" anchor="t" anchorCtr="0" compatLnSpc="1">
            <a:prstTxWarp prst="textNoShape">
              <a:avLst/>
            </a:prstTxWarp>
          </a:bodyPr>
          <a:lstStyle/>
          <a:p>
            <a:r>
              <a:rPr lang="en-US" altLang="en-US" sz="2800" dirty="0"/>
              <a:t>Transactions acquire locks before reading and writing</a:t>
            </a:r>
          </a:p>
          <a:p>
            <a:endParaRPr lang="en-US" altLang="en-US" sz="2800" dirty="0"/>
          </a:p>
          <a:p>
            <a:r>
              <a:rPr lang="en-US" altLang="en-US" sz="2800" dirty="0"/>
              <a:t>Locking protocol guarantees that schedule will be conflict serializable (</a:t>
            </a:r>
            <a:r>
              <a:rPr lang="en-US" altLang="en-US" sz="2800" i="1" dirty="0"/>
              <a:t>correct)</a:t>
            </a:r>
            <a:r>
              <a:rPr lang="en-US" altLang="en-US" sz="2800" dirty="0"/>
              <a:t> if it completes</a:t>
            </a:r>
          </a:p>
          <a:p>
            <a:pPr lvl="1"/>
            <a:r>
              <a:rPr lang="en-US" altLang="en-US" dirty="0"/>
              <a:t>Deadlocks are possible</a:t>
            </a:r>
          </a:p>
          <a:p>
            <a:endParaRPr lang="en-US" altLang="en-US" sz="2800" dirty="0"/>
          </a:p>
          <a:p>
            <a:r>
              <a:rPr lang="en-US" altLang="en-US" sz="2800" dirty="0"/>
              <a:t>Locking granularity can be anything</a:t>
            </a:r>
          </a:p>
          <a:p>
            <a:pPr lvl="1"/>
            <a:r>
              <a:rPr lang="en-US" altLang="en-US" dirty="0"/>
              <a:t>Tables, indexes, pages, records</a:t>
            </a:r>
          </a:p>
          <a:p>
            <a:endParaRPr lang="en-US" altLang="en-US" sz="2800" dirty="0"/>
          </a:p>
        </p:txBody>
      </p:sp>
      <p:sp>
        <p:nvSpPr>
          <p:cNvPr id="2" name="Slide Number Placeholder 1"/>
          <p:cNvSpPr>
            <a:spLocks noGrp="1"/>
          </p:cNvSpPr>
          <p:nvPr>
            <p:ph type="sldNum" sz="quarter" idx="12"/>
          </p:nvPr>
        </p:nvSpPr>
        <p:spPr/>
        <p:txBody>
          <a:bodyPr/>
          <a:lstStyle/>
          <a:p>
            <a:fld id="{35B54189-C436-47D0-AC37-8484B13A8E13}" type="slidenum">
              <a:rPr lang="en-US" smtClean="0"/>
              <a:pPr/>
              <a:t>20</a:t>
            </a:fld>
            <a:endParaRPr lang="en-US"/>
          </a:p>
        </p:txBody>
      </p:sp>
    </p:spTree>
    <p:extLst>
      <p:ext uri="{BB962C8B-B14F-4D97-AF65-F5344CB8AC3E}">
        <p14:creationId xmlns:p14="http://schemas.microsoft.com/office/powerpoint/2010/main" val="204792561"/>
      </p:ext>
    </p:extLst>
  </p:cSld>
  <p:clrMapOvr>
    <a:masterClrMapping/>
  </p:clrMapOvr>
  <p:transition>
    <p:cut/>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r>
              <a:rPr lang="en-US" altLang="x-none" dirty="0"/>
              <a:t>Lock-Based Concurrency Control</a:t>
            </a:r>
          </a:p>
        </p:txBody>
      </p:sp>
      <p:sp>
        <p:nvSpPr>
          <p:cNvPr id="37891" name="Rectangle 3"/>
          <p:cNvSpPr>
            <a:spLocks noGrp="1" noChangeArrowheads="1"/>
          </p:cNvSpPr>
          <p:nvPr>
            <p:ph idx="1"/>
          </p:nvPr>
        </p:nvSpPr>
        <p:spPr bwMode="auto">
          <a:xfrm>
            <a:off x="390942" y="1295401"/>
            <a:ext cx="10972800" cy="4949825"/>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81641" tIns="40821" rIns="81641" bIns="40821" numCol="1" anchor="t" anchorCtr="0" compatLnSpc="1">
            <a:prstTxWarp prst="textNoShape">
              <a:avLst/>
            </a:prstTxWarp>
          </a:bodyPr>
          <a:lstStyle/>
          <a:p>
            <a:pPr marL="0" indent="0">
              <a:buNone/>
            </a:pPr>
            <a:r>
              <a:rPr lang="en-US" altLang="en-US" sz="2600" i="1" u="sng" dirty="0">
                <a:solidFill>
                  <a:srgbClr val="6F2529"/>
                </a:solidFill>
              </a:rPr>
              <a:t>Two-Phase Locking (2PL) Protocol</a:t>
            </a:r>
          </a:p>
          <a:p>
            <a:r>
              <a:rPr lang="en-US" altLang="en-US" sz="2600" u="sng" dirty="0"/>
              <a:t>Rule 1</a:t>
            </a:r>
            <a:r>
              <a:rPr lang="en-US" altLang="en-US" sz="2600" dirty="0"/>
              <a:t>: Each </a:t>
            </a:r>
            <a:r>
              <a:rPr lang="en-US" altLang="en-US" sz="2600" dirty="0" err="1"/>
              <a:t>txn</a:t>
            </a:r>
            <a:r>
              <a:rPr lang="en-US" altLang="en-US" sz="2600" dirty="0"/>
              <a:t> obtains</a:t>
            </a:r>
          </a:p>
          <a:p>
            <a:pPr lvl="1">
              <a:lnSpc>
                <a:spcPct val="90000"/>
              </a:lnSpc>
            </a:pPr>
            <a:r>
              <a:rPr lang="en-US" altLang="en-US" sz="2600" dirty="0">
                <a:solidFill>
                  <a:srgbClr val="6F2529"/>
                </a:solidFill>
              </a:rPr>
              <a:t>S (shared) lock </a:t>
            </a:r>
            <a:r>
              <a:rPr lang="en-US" altLang="en-US" sz="2600" dirty="0"/>
              <a:t>before reading</a:t>
            </a:r>
          </a:p>
          <a:p>
            <a:pPr lvl="1">
              <a:lnSpc>
                <a:spcPct val="90000"/>
              </a:lnSpc>
            </a:pPr>
            <a:r>
              <a:rPr lang="en-US" altLang="en-US" sz="2600" dirty="0">
                <a:solidFill>
                  <a:srgbClr val="6F2529"/>
                </a:solidFill>
              </a:rPr>
              <a:t>X (exclusive) lock </a:t>
            </a:r>
            <a:r>
              <a:rPr lang="en-US" altLang="en-US" sz="2600" dirty="0"/>
              <a:t>before writing</a:t>
            </a:r>
          </a:p>
          <a:p>
            <a:pPr lvl="1">
              <a:lnSpc>
                <a:spcPct val="90000"/>
              </a:lnSpc>
            </a:pPr>
            <a:r>
              <a:rPr lang="en-US" altLang="en-US" sz="2600" dirty="0"/>
              <a:t>Sometimes also called read/write locks</a:t>
            </a:r>
          </a:p>
          <a:p>
            <a:pPr>
              <a:lnSpc>
                <a:spcPct val="90000"/>
              </a:lnSpc>
            </a:pPr>
            <a:r>
              <a:rPr lang="en-US" altLang="en-US" sz="2600" u="sng" dirty="0"/>
              <a:t>Rule 2</a:t>
            </a:r>
            <a:r>
              <a:rPr lang="en-US" altLang="en-US" sz="2600" dirty="0"/>
              <a:t>: A </a:t>
            </a:r>
            <a:r>
              <a:rPr lang="en-US" altLang="en-US" sz="2600" dirty="0" err="1"/>
              <a:t>txn</a:t>
            </a:r>
            <a:r>
              <a:rPr lang="en-US" altLang="en-US" sz="2600" dirty="0"/>
              <a:t> cannot request additional locks once it releases any locks.</a:t>
            </a:r>
          </a:p>
          <a:p>
            <a:pPr>
              <a:lnSpc>
                <a:spcPct val="90000"/>
              </a:lnSpc>
            </a:pPr>
            <a:r>
              <a:rPr lang="en-US" altLang="en-US" sz="2600" dirty="0"/>
              <a:t>2PL allows only schedules whose precedence graph is acyclic =&gt; serializable.</a:t>
            </a:r>
          </a:p>
        </p:txBody>
      </p:sp>
      <p:sp>
        <p:nvSpPr>
          <p:cNvPr id="2" name="Slide Number Placeholder 1"/>
          <p:cNvSpPr>
            <a:spLocks noGrp="1"/>
          </p:cNvSpPr>
          <p:nvPr>
            <p:ph type="sldNum" sz="quarter" idx="12"/>
          </p:nvPr>
        </p:nvSpPr>
        <p:spPr/>
        <p:txBody>
          <a:bodyPr/>
          <a:lstStyle/>
          <a:p>
            <a:fld id="{35B54189-C436-47D0-AC37-8484B13A8E13}" type="slidenum">
              <a:rPr lang="en-US" smtClean="0"/>
              <a:pPr/>
              <a:t>21</a:t>
            </a:fld>
            <a:endParaRPr lang="en-US"/>
          </a:p>
        </p:txBody>
      </p:sp>
      <p:sp>
        <p:nvSpPr>
          <p:cNvPr id="5" name="Rectangle 3"/>
          <p:cNvSpPr txBox="1">
            <a:spLocks noChangeArrowheads="1"/>
          </p:cNvSpPr>
          <p:nvPr/>
        </p:nvSpPr>
        <p:spPr bwMode="auto">
          <a:xfrm>
            <a:off x="1805338" y="4726751"/>
            <a:ext cx="8964488" cy="1428502"/>
          </a:xfrm>
          <a:prstGeom prst="rect">
            <a:avLst/>
          </a:prstGeom>
          <a:noFill/>
          <a:ln w="9525">
            <a:noFill/>
            <a:miter lim="800000"/>
            <a:headEnd/>
            <a:tailEnd/>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80791" tIns="39687" rIns="80791" bIns="39687" numCol="1" anchor="t" anchorCtr="0" compatLnSpc="1">
            <a:prstTxWarp prst="textNoShape">
              <a:avLst/>
            </a:prstTxWarp>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cs typeface="+mn-cs"/>
              </a:defRPr>
            </a:lvl2pPr>
            <a:lvl3pPr marL="1143000" indent="-228600" algn="l" rtl="0" eaLnBrk="1" fontAlgn="base" hangingPunct="1">
              <a:spcBef>
                <a:spcPct val="20000"/>
              </a:spcBef>
              <a:spcAft>
                <a:spcPct val="0"/>
              </a:spcAft>
              <a:buChar char="•"/>
              <a:defRPr>
                <a:solidFill>
                  <a:schemeClr val="tx1"/>
                </a:solidFill>
                <a:latin typeface="+mn-lt"/>
                <a:cs typeface="+mn-cs"/>
              </a:defRPr>
            </a:lvl3pPr>
            <a:lvl4pPr marL="1600200" indent="-228600" algn="l" rtl="0" eaLnBrk="1" fontAlgn="base" hangingPunct="1">
              <a:spcBef>
                <a:spcPct val="20000"/>
              </a:spcBef>
              <a:spcAft>
                <a:spcPct val="0"/>
              </a:spcAft>
              <a:buChar char="–"/>
              <a:defRPr>
                <a:solidFill>
                  <a:schemeClr val="tx1"/>
                </a:solidFill>
                <a:latin typeface="+mn-lt"/>
                <a:cs typeface="+mn-cs"/>
              </a:defRPr>
            </a:lvl4pPr>
            <a:lvl5pPr marL="2057400" indent="-228600" algn="l" rtl="0" eaLnBrk="1" fontAlgn="base" hangingPunct="1">
              <a:spcBef>
                <a:spcPct val="20000"/>
              </a:spcBef>
              <a:spcAft>
                <a:spcPct val="0"/>
              </a:spcAft>
              <a:buChar char="»"/>
              <a:defRPr>
                <a:solidFill>
                  <a:schemeClr val="tx1"/>
                </a:solidFill>
                <a:latin typeface="+mn-lt"/>
                <a:cs typeface="+mn-cs"/>
              </a:defRPr>
            </a:lvl5pPr>
            <a:lvl6pPr marL="2514600" indent="-228600" algn="l" rtl="0" eaLnBrk="1" fontAlgn="base" hangingPunct="1">
              <a:spcBef>
                <a:spcPct val="20000"/>
              </a:spcBef>
              <a:spcAft>
                <a:spcPct val="0"/>
              </a:spcAft>
              <a:buChar char="»"/>
              <a:defRPr>
                <a:solidFill>
                  <a:schemeClr val="tx1"/>
                </a:solidFill>
                <a:latin typeface="+mn-lt"/>
                <a:cs typeface="+mn-cs"/>
              </a:defRPr>
            </a:lvl6pPr>
            <a:lvl7pPr marL="2971800" indent="-228600" algn="l" rtl="0" eaLnBrk="1" fontAlgn="base" hangingPunct="1">
              <a:spcBef>
                <a:spcPct val="20000"/>
              </a:spcBef>
              <a:spcAft>
                <a:spcPct val="0"/>
              </a:spcAft>
              <a:buChar char="»"/>
              <a:defRPr>
                <a:solidFill>
                  <a:schemeClr val="tx1"/>
                </a:solidFill>
                <a:latin typeface="+mn-lt"/>
                <a:cs typeface="+mn-cs"/>
              </a:defRPr>
            </a:lvl7pPr>
            <a:lvl8pPr marL="3429000" indent="-228600" algn="l" rtl="0" eaLnBrk="1" fontAlgn="base" hangingPunct="1">
              <a:spcBef>
                <a:spcPct val="20000"/>
              </a:spcBef>
              <a:spcAft>
                <a:spcPct val="0"/>
              </a:spcAft>
              <a:buChar char="»"/>
              <a:defRPr>
                <a:solidFill>
                  <a:schemeClr val="tx1"/>
                </a:solidFill>
                <a:latin typeface="+mn-lt"/>
                <a:cs typeface="+mn-cs"/>
              </a:defRPr>
            </a:lvl8pPr>
            <a:lvl9pPr marL="3886200" indent="-228600" algn="l" rtl="0" eaLnBrk="1" fontAlgn="base" hangingPunct="1">
              <a:spcBef>
                <a:spcPct val="20000"/>
              </a:spcBef>
              <a:spcAft>
                <a:spcPct val="0"/>
              </a:spcAft>
              <a:buChar char="»"/>
              <a:defRPr>
                <a:solidFill>
                  <a:schemeClr val="tx1"/>
                </a:solidFill>
                <a:latin typeface="+mn-lt"/>
                <a:cs typeface="+mn-cs"/>
              </a:defRPr>
            </a:lvl9pPr>
          </a:lstStyle>
          <a:p>
            <a:pPr>
              <a:spcBef>
                <a:spcPct val="0"/>
              </a:spcBef>
              <a:buFont typeface="Wingdings" charset="2"/>
              <a:buNone/>
            </a:pPr>
            <a:r>
              <a:rPr lang="en-US" altLang="en-US" dirty="0"/>
              <a:t>Example schedule with locks:</a:t>
            </a:r>
            <a:endParaRPr lang="en-US" altLang="en-US" sz="2138" dirty="0"/>
          </a:p>
          <a:p>
            <a:pPr>
              <a:spcBef>
                <a:spcPct val="0"/>
              </a:spcBef>
              <a:buFont typeface="Wingdings" charset="2"/>
              <a:buNone/>
            </a:pPr>
            <a:r>
              <a:rPr lang="en-US" altLang="en-US" sz="2138" dirty="0"/>
              <a:t>T1:  </a:t>
            </a:r>
            <a:r>
              <a:rPr lang="en-US" altLang="en-US" sz="2138" dirty="0">
                <a:solidFill>
                  <a:schemeClr val="accent2"/>
                </a:solidFill>
                <a:latin typeface="Courier New" charset="0"/>
                <a:ea typeface="Courier New" charset="0"/>
                <a:cs typeface="Courier New" charset="0"/>
              </a:rPr>
              <a:t>S(A) </a:t>
            </a:r>
            <a:r>
              <a:rPr lang="en-US" altLang="en-US" sz="2138" dirty="0">
                <a:latin typeface="Courier New" charset="0"/>
                <a:ea typeface="Courier New" charset="0"/>
                <a:cs typeface="Courier New" charset="0"/>
              </a:rPr>
              <a:t>R(A) </a:t>
            </a:r>
            <a:r>
              <a:rPr lang="en-US" altLang="en-US" sz="2138" dirty="0">
                <a:solidFill>
                  <a:schemeClr val="accent2"/>
                </a:solidFill>
                <a:latin typeface="Courier New" charset="0"/>
                <a:ea typeface="Courier New" charset="0"/>
                <a:cs typeface="Courier New" charset="0"/>
              </a:rPr>
              <a:t>S(B) </a:t>
            </a:r>
            <a:r>
              <a:rPr lang="en-US" altLang="en-US" sz="2138" dirty="0">
                <a:latin typeface="Courier New" charset="0"/>
                <a:ea typeface="Courier New" charset="0"/>
                <a:cs typeface="Courier New" charset="0"/>
              </a:rPr>
              <a:t>R(B) </a:t>
            </a:r>
          </a:p>
          <a:p>
            <a:pPr>
              <a:spcBef>
                <a:spcPct val="0"/>
              </a:spcBef>
              <a:buFont typeface="Wingdings" charset="2"/>
              <a:buNone/>
            </a:pPr>
            <a:r>
              <a:rPr lang="en-US" altLang="en-US" sz="2138" dirty="0"/>
              <a:t>T2:</a:t>
            </a:r>
            <a:r>
              <a:rPr lang="en-US" altLang="en-US" sz="2138" dirty="0">
                <a:latin typeface="Courier New" charset="0"/>
                <a:ea typeface="Courier New" charset="0"/>
                <a:cs typeface="Courier New" charset="0"/>
              </a:rPr>
              <a:t> </a:t>
            </a:r>
            <a:r>
              <a:rPr lang="en-US" altLang="en-US" sz="2138" dirty="0">
                <a:solidFill>
                  <a:schemeClr val="accent2"/>
                </a:solidFill>
                <a:latin typeface="Courier New" charset="0"/>
                <a:ea typeface="Courier New" charset="0"/>
                <a:cs typeface="Courier New" charset="0"/>
              </a:rPr>
              <a:t>X(C) </a:t>
            </a:r>
            <a:r>
              <a:rPr lang="en-US" altLang="en-US" sz="2138" dirty="0">
                <a:latin typeface="Courier New" charset="0"/>
                <a:ea typeface="Courier New" charset="0"/>
                <a:cs typeface="Courier New" charset="0"/>
              </a:rPr>
              <a:t>R(C) W(C)  </a:t>
            </a:r>
            <a:r>
              <a:rPr lang="en-US" altLang="en-US" sz="2138" dirty="0">
                <a:solidFill>
                  <a:schemeClr val="accent2"/>
                </a:solidFill>
                <a:latin typeface="Courier New" charset="0"/>
                <a:ea typeface="Courier New" charset="0"/>
                <a:cs typeface="Courier New" charset="0"/>
              </a:rPr>
              <a:t>S(D) </a:t>
            </a:r>
            <a:r>
              <a:rPr lang="en-US" altLang="en-US" sz="2138" dirty="0">
                <a:latin typeface="Courier New" charset="0"/>
                <a:ea typeface="Courier New" charset="0"/>
                <a:cs typeface="Courier New" charset="0"/>
              </a:rPr>
              <a:t>R(D)</a:t>
            </a:r>
          </a:p>
        </p:txBody>
      </p:sp>
      <p:sp>
        <p:nvSpPr>
          <p:cNvPr id="3" name="Right Arrow 2">
            <a:extLst>
              <a:ext uri="{FF2B5EF4-FFF2-40B4-BE49-F238E27FC236}">
                <a16:creationId xmlns:a16="http://schemas.microsoft.com/office/drawing/2014/main" id="{563E4422-EFE9-1751-E6DE-C458FFD3DBF9}"/>
              </a:ext>
            </a:extLst>
          </p:cNvPr>
          <p:cNvSpPr/>
          <p:nvPr/>
        </p:nvSpPr>
        <p:spPr>
          <a:xfrm>
            <a:off x="2050222" y="6036721"/>
            <a:ext cx="4927048" cy="532935"/>
          </a:xfrm>
          <a:prstGeom prst="rightArrow">
            <a:avLst>
              <a:gd name="adj1" fmla="val 64085"/>
              <a:gd name="adj2" fmla="val 47183"/>
            </a:avLst>
          </a:prstGeom>
          <a:solidFill>
            <a:schemeClr val="accent2"/>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t>Time</a:t>
            </a:r>
          </a:p>
        </p:txBody>
      </p:sp>
      <p:graphicFrame>
        <p:nvGraphicFramePr>
          <p:cNvPr id="6" name="Chart 5">
            <a:extLst>
              <a:ext uri="{FF2B5EF4-FFF2-40B4-BE49-F238E27FC236}">
                <a16:creationId xmlns:a16="http://schemas.microsoft.com/office/drawing/2014/main" id="{0D96DF38-2B62-A741-878A-CA3D263EB09E}"/>
              </a:ext>
            </a:extLst>
          </p:cNvPr>
          <p:cNvGraphicFramePr>
            <a:graphicFrameLocks/>
          </p:cNvGraphicFramePr>
          <p:nvPr>
            <p:extLst>
              <p:ext uri="{D42A27DB-BD31-4B8C-83A1-F6EECF244321}">
                <p14:modId xmlns:p14="http://schemas.microsoft.com/office/powerpoint/2010/main" val="4159241222"/>
              </p:ext>
            </p:extLst>
          </p:nvPr>
        </p:nvGraphicFramePr>
        <p:xfrm>
          <a:off x="7435249" y="1043707"/>
          <a:ext cx="3898676" cy="1928093"/>
        </p:xfrm>
        <a:graphic>
          <a:graphicData uri="http://schemas.openxmlformats.org/drawingml/2006/chart">
            <c:chart xmlns:c="http://schemas.openxmlformats.org/drawingml/2006/chart" xmlns:r="http://schemas.openxmlformats.org/officeDocument/2006/relationships" r:id="rId3"/>
          </a:graphicData>
        </a:graphic>
      </p:graphicFrame>
      <p:sp>
        <p:nvSpPr>
          <p:cNvPr id="8" name="Right Arrow 7">
            <a:extLst>
              <a:ext uri="{FF2B5EF4-FFF2-40B4-BE49-F238E27FC236}">
                <a16:creationId xmlns:a16="http://schemas.microsoft.com/office/drawing/2014/main" id="{C0CD30B9-B042-1B0E-4555-87EC22EBB072}"/>
              </a:ext>
            </a:extLst>
          </p:cNvPr>
          <p:cNvSpPr/>
          <p:nvPr/>
        </p:nvSpPr>
        <p:spPr>
          <a:xfrm>
            <a:off x="8269356" y="3000178"/>
            <a:ext cx="2647122" cy="349310"/>
          </a:xfrm>
          <a:prstGeom prst="rightArrow">
            <a:avLst>
              <a:gd name="adj1" fmla="val 64085"/>
              <a:gd name="adj2" fmla="val 47183"/>
            </a:avLst>
          </a:prstGeom>
          <a:solidFill>
            <a:schemeClr val="accent2"/>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dirty="0"/>
              <a:t>Time</a:t>
            </a:r>
            <a:endParaRPr lang="en-US" sz="2800" dirty="0"/>
          </a:p>
        </p:txBody>
      </p:sp>
    </p:spTree>
    <p:extLst>
      <p:ext uri="{BB962C8B-B14F-4D97-AF65-F5344CB8AC3E}">
        <p14:creationId xmlns:p14="http://schemas.microsoft.com/office/powerpoint/2010/main" val="46705241"/>
      </p:ext>
    </p:extLst>
  </p:cSld>
  <p:clrMapOvr>
    <a:masterClrMapping/>
  </p:clrMapOvr>
  <p:transition>
    <p:cut/>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r>
              <a:rPr lang="en-US" altLang="x-none"/>
              <a:t>Lock-Based Concurrency Control</a:t>
            </a:r>
          </a:p>
        </p:txBody>
      </p:sp>
      <p:sp>
        <p:nvSpPr>
          <p:cNvPr id="37891" name="Rectangle 3"/>
          <p:cNvSpPr>
            <a:spLocks noGrp="1" noChangeArrowheads="1"/>
          </p:cNvSpPr>
          <p:nvPr>
            <p:ph idx="1"/>
          </p:nvPr>
        </p:nvSpPr>
        <p:spPr bwMode="auto">
          <a:xfrm>
            <a:off x="390942" y="1295401"/>
            <a:ext cx="10972800" cy="4949825"/>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81641" tIns="40821" rIns="81641" bIns="40821" numCol="1" anchor="t" anchorCtr="0" compatLnSpc="1">
            <a:prstTxWarp prst="textNoShape">
              <a:avLst/>
            </a:prstTxWarp>
          </a:bodyPr>
          <a:lstStyle/>
          <a:p>
            <a:pPr marL="0" indent="0">
              <a:buNone/>
            </a:pPr>
            <a:r>
              <a:rPr lang="en-US" altLang="en-US" sz="2600" i="1" u="sng" dirty="0">
                <a:solidFill>
                  <a:srgbClr val="6F2529"/>
                </a:solidFill>
              </a:rPr>
              <a:t>Two-Phase Locking (2PL) Protocol</a:t>
            </a:r>
          </a:p>
          <a:p>
            <a:r>
              <a:rPr lang="en-US" altLang="en-US" sz="2600" u="sng" dirty="0"/>
              <a:t>Rule 1</a:t>
            </a:r>
            <a:r>
              <a:rPr lang="en-US" altLang="en-US" sz="2600" dirty="0"/>
              <a:t>: Each </a:t>
            </a:r>
            <a:r>
              <a:rPr lang="en-US" altLang="en-US" sz="2600" dirty="0" err="1"/>
              <a:t>txn</a:t>
            </a:r>
            <a:r>
              <a:rPr lang="en-US" altLang="en-US" sz="2600" dirty="0"/>
              <a:t> obtains</a:t>
            </a:r>
          </a:p>
          <a:p>
            <a:pPr lvl="1">
              <a:lnSpc>
                <a:spcPct val="90000"/>
              </a:lnSpc>
            </a:pPr>
            <a:r>
              <a:rPr lang="en-US" altLang="en-US" sz="2600" dirty="0">
                <a:solidFill>
                  <a:srgbClr val="6F2529"/>
                </a:solidFill>
              </a:rPr>
              <a:t>S (shared) lock </a:t>
            </a:r>
            <a:r>
              <a:rPr lang="en-US" altLang="en-US" sz="2600" dirty="0"/>
              <a:t>before reading</a:t>
            </a:r>
          </a:p>
          <a:p>
            <a:pPr lvl="1">
              <a:lnSpc>
                <a:spcPct val="90000"/>
              </a:lnSpc>
            </a:pPr>
            <a:r>
              <a:rPr lang="en-US" altLang="en-US" sz="2600" dirty="0">
                <a:solidFill>
                  <a:srgbClr val="6F2529"/>
                </a:solidFill>
              </a:rPr>
              <a:t>X (exclusive) lock </a:t>
            </a:r>
            <a:r>
              <a:rPr lang="en-US" altLang="en-US" sz="2600" dirty="0"/>
              <a:t>before writing</a:t>
            </a:r>
          </a:p>
          <a:p>
            <a:pPr lvl="1">
              <a:lnSpc>
                <a:spcPct val="90000"/>
              </a:lnSpc>
            </a:pPr>
            <a:r>
              <a:rPr lang="en-US" altLang="en-US" sz="2600" dirty="0"/>
              <a:t>Sometimes also called read/write locks</a:t>
            </a:r>
          </a:p>
          <a:p>
            <a:pPr>
              <a:lnSpc>
                <a:spcPct val="90000"/>
              </a:lnSpc>
            </a:pPr>
            <a:r>
              <a:rPr lang="en-US" altLang="en-US" sz="2600" u="sng" dirty="0"/>
              <a:t>Rule 2</a:t>
            </a:r>
            <a:r>
              <a:rPr lang="en-US" altLang="en-US" sz="2600" dirty="0"/>
              <a:t>: A </a:t>
            </a:r>
            <a:r>
              <a:rPr lang="en-US" altLang="en-US" sz="2600" dirty="0" err="1"/>
              <a:t>txn</a:t>
            </a:r>
            <a:r>
              <a:rPr lang="en-US" altLang="en-US" sz="2600" dirty="0"/>
              <a:t> cannot request additional locks once it releases any locks.</a:t>
            </a:r>
            <a:endParaRPr lang="en-US" altLang="en-US" sz="2600" u="sng" dirty="0">
              <a:solidFill>
                <a:schemeClr val="accent2"/>
              </a:solidFill>
            </a:endParaRPr>
          </a:p>
          <a:p>
            <a:pPr>
              <a:lnSpc>
                <a:spcPct val="90000"/>
              </a:lnSpc>
            </a:pPr>
            <a:r>
              <a:rPr lang="en-US" altLang="en-US" sz="2600" dirty="0"/>
              <a:t>2PL allows only schedules whose precedence graph is acyclic =&gt; serializable.</a:t>
            </a:r>
          </a:p>
          <a:p>
            <a:pPr marL="0" indent="0">
              <a:lnSpc>
                <a:spcPct val="90000"/>
              </a:lnSpc>
              <a:buNone/>
            </a:pPr>
            <a:r>
              <a:rPr lang="en-US" altLang="en-US" sz="2600" b="1" i="1" u="sng" dirty="0">
                <a:solidFill>
                  <a:srgbClr val="6F2529"/>
                </a:solidFill>
              </a:rPr>
              <a:t>Strict</a:t>
            </a:r>
            <a:r>
              <a:rPr lang="en-US" altLang="en-US" sz="2600" i="1" u="sng" dirty="0">
                <a:solidFill>
                  <a:srgbClr val="6F2529"/>
                </a:solidFill>
              </a:rPr>
              <a:t> Two-phase Locking (Strict 2PL) Protocol</a:t>
            </a:r>
            <a:endParaRPr lang="en-US" altLang="en-US" sz="2600" dirty="0">
              <a:solidFill>
                <a:srgbClr val="6F2529"/>
              </a:solidFill>
            </a:endParaRPr>
          </a:p>
          <a:p>
            <a:pPr>
              <a:lnSpc>
                <a:spcPct val="90000"/>
              </a:lnSpc>
            </a:pPr>
            <a:r>
              <a:rPr lang="en-US" altLang="en-US" sz="2600" dirty="0"/>
              <a:t>Rule 3: All locks released when the </a:t>
            </a:r>
            <a:r>
              <a:rPr lang="en-US" altLang="en-US" sz="2600" dirty="0" err="1"/>
              <a:t>txn</a:t>
            </a:r>
            <a:r>
              <a:rPr lang="en-US" altLang="en-US" sz="2600" dirty="0"/>
              <a:t> completes.</a:t>
            </a:r>
          </a:p>
          <a:p>
            <a:pPr>
              <a:lnSpc>
                <a:spcPct val="90000"/>
              </a:lnSpc>
            </a:pPr>
            <a:r>
              <a:rPr lang="en-US" altLang="en-US" sz="2600" dirty="0"/>
              <a:t>Strict 2PL additionally simplifies transaction aborts</a:t>
            </a:r>
          </a:p>
          <a:p>
            <a:pPr marL="579438" lvl="1" indent="-265113">
              <a:lnSpc>
                <a:spcPct val="90000"/>
              </a:lnSpc>
            </a:pPr>
            <a:r>
              <a:rPr lang="en-US" altLang="en-US" sz="2600" dirty="0">
                <a:solidFill>
                  <a:srgbClr val="6F2529"/>
                </a:solidFill>
              </a:rPr>
              <a:t>(Non-strict) 2PL </a:t>
            </a:r>
            <a:r>
              <a:rPr lang="en-US" altLang="en-US" sz="2600" dirty="0"/>
              <a:t>involves more complex abort processing.</a:t>
            </a:r>
          </a:p>
        </p:txBody>
      </p:sp>
      <p:sp>
        <p:nvSpPr>
          <p:cNvPr id="2" name="Slide Number Placeholder 1"/>
          <p:cNvSpPr>
            <a:spLocks noGrp="1"/>
          </p:cNvSpPr>
          <p:nvPr>
            <p:ph type="sldNum" sz="quarter" idx="12"/>
          </p:nvPr>
        </p:nvSpPr>
        <p:spPr/>
        <p:txBody>
          <a:bodyPr/>
          <a:lstStyle/>
          <a:p>
            <a:fld id="{35B54189-C436-47D0-AC37-8484B13A8E13}" type="slidenum">
              <a:rPr lang="en-US" smtClean="0"/>
              <a:pPr/>
              <a:t>22</a:t>
            </a:fld>
            <a:endParaRPr lang="en-US"/>
          </a:p>
        </p:txBody>
      </p:sp>
      <p:graphicFrame>
        <p:nvGraphicFramePr>
          <p:cNvPr id="5" name="Chart 4">
            <a:extLst>
              <a:ext uri="{FF2B5EF4-FFF2-40B4-BE49-F238E27FC236}">
                <a16:creationId xmlns:a16="http://schemas.microsoft.com/office/drawing/2014/main" id="{523FF683-21CC-DC5C-8AEF-03FEFFC2288F}"/>
              </a:ext>
            </a:extLst>
          </p:cNvPr>
          <p:cNvGraphicFramePr>
            <a:graphicFrameLocks/>
          </p:cNvGraphicFramePr>
          <p:nvPr>
            <p:extLst>
              <p:ext uri="{D42A27DB-BD31-4B8C-83A1-F6EECF244321}">
                <p14:modId xmlns:p14="http://schemas.microsoft.com/office/powerpoint/2010/main" val="561149653"/>
              </p:ext>
            </p:extLst>
          </p:nvPr>
        </p:nvGraphicFramePr>
        <p:xfrm>
          <a:off x="8737600" y="4527264"/>
          <a:ext cx="3251200" cy="1717961"/>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6" name="Chart 5">
            <a:extLst>
              <a:ext uri="{FF2B5EF4-FFF2-40B4-BE49-F238E27FC236}">
                <a16:creationId xmlns:a16="http://schemas.microsoft.com/office/drawing/2014/main" id="{B1D487A9-BDF4-E246-EAAB-1894005D20C9}"/>
              </a:ext>
            </a:extLst>
          </p:cNvPr>
          <p:cNvGraphicFramePr>
            <a:graphicFrameLocks/>
          </p:cNvGraphicFramePr>
          <p:nvPr>
            <p:extLst>
              <p:ext uri="{D42A27DB-BD31-4B8C-83A1-F6EECF244321}">
                <p14:modId xmlns:p14="http://schemas.microsoft.com/office/powerpoint/2010/main" val="3201999694"/>
              </p:ext>
            </p:extLst>
          </p:nvPr>
        </p:nvGraphicFramePr>
        <p:xfrm>
          <a:off x="7435249" y="1043707"/>
          <a:ext cx="3898676" cy="1928093"/>
        </p:xfrm>
        <a:graphic>
          <a:graphicData uri="http://schemas.openxmlformats.org/drawingml/2006/chart">
            <c:chart xmlns:c="http://schemas.openxmlformats.org/drawingml/2006/chart" xmlns:r="http://schemas.openxmlformats.org/officeDocument/2006/relationships" r:id="rId4"/>
          </a:graphicData>
        </a:graphic>
      </p:graphicFrame>
      <p:sp>
        <p:nvSpPr>
          <p:cNvPr id="7" name="Right Arrow 6">
            <a:extLst>
              <a:ext uri="{FF2B5EF4-FFF2-40B4-BE49-F238E27FC236}">
                <a16:creationId xmlns:a16="http://schemas.microsoft.com/office/drawing/2014/main" id="{3BC9F5F4-D528-6D77-51A9-F531312E2A7E}"/>
              </a:ext>
            </a:extLst>
          </p:cNvPr>
          <p:cNvSpPr/>
          <p:nvPr/>
        </p:nvSpPr>
        <p:spPr>
          <a:xfrm>
            <a:off x="8269356" y="3000178"/>
            <a:ext cx="2647122" cy="349310"/>
          </a:xfrm>
          <a:prstGeom prst="rightArrow">
            <a:avLst>
              <a:gd name="adj1" fmla="val 64085"/>
              <a:gd name="adj2" fmla="val 47183"/>
            </a:avLst>
          </a:prstGeom>
          <a:solidFill>
            <a:schemeClr val="accent2"/>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dirty="0"/>
              <a:t>Time</a:t>
            </a:r>
            <a:endParaRPr lang="en-US" sz="2800" dirty="0"/>
          </a:p>
        </p:txBody>
      </p:sp>
      <p:sp>
        <p:nvSpPr>
          <p:cNvPr id="9" name="Right Arrow 8">
            <a:extLst>
              <a:ext uri="{FF2B5EF4-FFF2-40B4-BE49-F238E27FC236}">
                <a16:creationId xmlns:a16="http://schemas.microsoft.com/office/drawing/2014/main" id="{E1021750-1BD3-20D9-3B43-548618BDE929}"/>
              </a:ext>
            </a:extLst>
          </p:cNvPr>
          <p:cNvSpPr/>
          <p:nvPr/>
        </p:nvSpPr>
        <p:spPr>
          <a:xfrm>
            <a:off x="9153936" y="6197512"/>
            <a:ext cx="2647122" cy="349310"/>
          </a:xfrm>
          <a:prstGeom prst="rightArrow">
            <a:avLst>
              <a:gd name="adj1" fmla="val 64085"/>
              <a:gd name="adj2" fmla="val 47183"/>
            </a:avLst>
          </a:prstGeom>
          <a:solidFill>
            <a:schemeClr val="accent2"/>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dirty="0"/>
              <a:t>Time</a:t>
            </a:r>
            <a:endParaRPr lang="en-US" sz="2800" dirty="0"/>
          </a:p>
        </p:txBody>
      </p:sp>
    </p:spTree>
    <p:extLst>
      <p:ext uri="{BB962C8B-B14F-4D97-AF65-F5344CB8AC3E}">
        <p14:creationId xmlns:p14="http://schemas.microsoft.com/office/powerpoint/2010/main" val="1838465911"/>
      </p:ext>
    </p:extLst>
  </p:cSld>
  <p:clrMapOvr>
    <a:masterClrMapping/>
  </p:clrMapOvr>
  <p:transition>
    <p:cut/>
  </p:transition>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vert="horz" wrap="square" lIns="80791" tIns="39687" rIns="80791" bIns="39687" numCol="1" anchor="b" anchorCtr="0" compatLnSpc="1">
            <a:prstTxWarp prst="textNoShape">
              <a:avLst/>
            </a:prstTxWarp>
            <a:spAutoFit/>
          </a:bodyPr>
          <a:lstStyle/>
          <a:p>
            <a:r>
              <a:rPr lang="en-US" altLang="x-none"/>
              <a:t>Deadlocks</a:t>
            </a:r>
          </a:p>
        </p:txBody>
      </p:sp>
      <p:sp>
        <p:nvSpPr>
          <p:cNvPr id="39939" name="Rectangle 3"/>
          <p:cNvSpPr>
            <a:spLocks noGrp="1" noChangeArrowheads="1"/>
          </p:cNvSpPr>
          <p:nvPr>
            <p:ph idx="1"/>
          </p:nvPr>
        </p:nvSpPr>
        <p:spPr bwMode="auto">
          <a:xfrm>
            <a:off x="367748" y="1295401"/>
            <a:ext cx="11621052" cy="4949825"/>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80791" tIns="39687" rIns="80791" bIns="39687" numCol="1" anchor="t" anchorCtr="0" compatLnSpc="1">
            <a:prstTxWarp prst="textNoShape">
              <a:avLst/>
            </a:prstTxWarp>
          </a:bodyPr>
          <a:lstStyle/>
          <a:p>
            <a:r>
              <a:rPr lang="en-US" altLang="en-US" dirty="0"/>
              <a:t>Deadlock: Cycle of transactions waiting for locks to be released by each other.</a:t>
            </a:r>
          </a:p>
          <a:p>
            <a:endParaRPr lang="en-US" altLang="en-US" dirty="0"/>
          </a:p>
          <a:p>
            <a:r>
              <a:rPr lang="en-US" altLang="en-US" dirty="0"/>
              <a:t>Two ways of dealing with deadlocks</a:t>
            </a:r>
          </a:p>
          <a:p>
            <a:pPr lvl="1">
              <a:buSzPct val="75000"/>
            </a:pPr>
            <a:r>
              <a:rPr lang="en-US" altLang="en-US" dirty="0"/>
              <a:t>Deadlock detection: detect and resolve deadlocks when they are created.</a:t>
            </a:r>
          </a:p>
          <a:p>
            <a:pPr lvl="1">
              <a:buSzPct val="75000"/>
            </a:pPr>
            <a:r>
              <a:rPr lang="en-US" altLang="en-US" dirty="0"/>
              <a:t>Deadlock prevention: never let deadlocks happen.</a:t>
            </a:r>
          </a:p>
          <a:p>
            <a:pPr lvl="1">
              <a:buSzPct val="75000"/>
            </a:pPr>
            <a:endParaRPr lang="en-US" altLang="en-US" dirty="0"/>
          </a:p>
          <a:p>
            <a:pPr>
              <a:buFont typeface="Wingdings" charset="2"/>
              <a:buChar char="§"/>
            </a:pPr>
            <a:endParaRPr lang="en-US" altLang="en-US" sz="2138" dirty="0"/>
          </a:p>
        </p:txBody>
      </p:sp>
      <p:sp>
        <p:nvSpPr>
          <p:cNvPr id="2" name="Slide Number Placeholder 1"/>
          <p:cNvSpPr>
            <a:spLocks noGrp="1"/>
          </p:cNvSpPr>
          <p:nvPr>
            <p:ph type="sldNum" sz="quarter" idx="12"/>
          </p:nvPr>
        </p:nvSpPr>
        <p:spPr/>
        <p:txBody>
          <a:bodyPr/>
          <a:lstStyle/>
          <a:p>
            <a:fld id="{35B54189-C436-47D0-AC37-8484B13A8E13}" type="slidenum">
              <a:rPr lang="en-US" smtClean="0"/>
              <a:pPr/>
              <a:t>23</a:t>
            </a:fld>
            <a:endParaRPr lang="en-US"/>
          </a:p>
        </p:txBody>
      </p:sp>
    </p:spTree>
    <p:extLst>
      <p:ext uri="{BB962C8B-B14F-4D97-AF65-F5344CB8AC3E}">
        <p14:creationId xmlns:p14="http://schemas.microsoft.com/office/powerpoint/2010/main" val="163317793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vert="horz" wrap="square" lIns="80791" tIns="39687" rIns="80791" bIns="39687" numCol="1" anchor="b" anchorCtr="0" compatLnSpc="1">
            <a:prstTxWarp prst="textNoShape">
              <a:avLst/>
            </a:prstTxWarp>
            <a:spAutoFit/>
          </a:bodyPr>
          <a:lstStyle/>
          <a:p>
            <a:r>
              <a:rPr lang="en-US" altLang="x-none"/>
              <a:t>Deadlock Detection</a:t>
            </a:r>
          </a:p>
        </p:txBody>
      </p:sp>
      <p:sp>
        <p:nvSpPr>
          <p:cNvPr id="41987" name="Rectangle 3"/>
          <p:cNvSpPr>
            <a:spLocks noGrp="1" noChangeArrowheads="1"/>
          </p:cNvSpPr>
          <p:nvPr>
            <p:ph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80791" tIns="39687" rIns="80791" bIns="39687" numCol="1" anchor="t" anchorCtr="0" compatLnSpc="1">
            <a:prstTxWarp prst="textNoShape">
              <a:avLst/>
            </a:prstTxWarp>
          </a:bodyPr>
          <a:lstStyle/>
          <a:p>
            <a:r>
              <a:rPr lang="en-US" altLang="en-US" dirty="0"/>
              <a:t>If a lock request cannot be satisfied, the transaction is suspended and must wait until the resource becomes available.</a:t>
            </a:r>
          </a:p>
          <a:p>
            <a:r>
              <a:rPr lang="en-US" altLang="en-US" dirty="0"/>
              <a:t>Create a </a:t>
            </a:r>
            <a:r>
              <a:rPr lang="en-US" altLang="en-US" dirty="0">
                <a:solidFill>
                  <a:schemeClr val="accent2"/>
                </a:solidFill>
              </a:rPr>
              <a:t>waits-for graph</a:t>
            </a:r>
            <a:r>
              <a:rPr lang="en-US" altLang="en-US" dirty="0"/>
              <a:t>:</a:t>
            </a:r>
          </a:p>
          <a:p>
            <a:pPr lvl="1">
              <a:buSzPct val="75000"/>
            </a:pPr>
            <a:r>
              <a:rPr lang="en-US" altLang="en-US" dirty="0"/>
              <a:t>Nodes are transactions</a:t>
            </a:r>
          </a:p>
          <a:p>
            <a:pPr lvl="1">
              <a:buSzPct val="75000"/>
            </a:pPr>
            <a:r>
              <a:rPr lang="en-US" altLang="en-US" dirty="0"/>
              <a:t>Edge from </a:t>
            </a:r>
            <a:r>
              <a:rPr lang="en-US" altLang="en-US" i="1" dirty="0">
                <a:solidFill>
                  <a:srgbClr val="FF0000"/>
                </a:solidFill>
              </a:rPr>
              <a:t>T</a:t>
            </a:r>
            <a:r>
              <a:rPr lang="en-US" altLang="en-US" i="1" baseline="-25000" dirty="0">
                <a:solidFill>
                  <a:srgbClr val="FF0000"/>
                </a:solidFill>
              </a:rPr>
              <a:t>i</a:t>
            </a:r>
            <a:r>
              <a:rPr lang="en-US" altLang="en-US" i="1" dirty="0">
                <a:solidFill>
                  <a:srgbClr val="FF0000"/>
                </a:solidFill>
              </a:rPr>
              <a:t> </a:t>
            </a:r>
            <a:r>
              <a:rPr lang="en-US" altLang="en-US" dirty="0"/>
              <a:t>to </a:t>
            </a:r>
            <a:r>
              <a:rPr lang="en-US" altLang="en-US" i="1" dirty="0">
                <a:solidFill>
                  <a:srgbClr val="FF0000"/>
                </a:solidFill>
              </a:rPr>
              <a:t>T</a:t>
            </a:r>
            <a:r>
              <a:rPr lang="en-US" altLang="en-US" i="1" baseline="-25000" dirty="0">
                <a:solidFill>
                  <a:srgbClr val="FF0000"/>
                </a:solidFill>
              </a:rPr>
              <a:t>j</a:t>
            </a:r>
            <a:r>
              <a:rPr lang="en-US" altLang="en-US" dirty="0"/>
              <a:t> if </a:t>
            </a:r>
            <a:r>
              <a:rPr lang="en-US" altLang="en-US" i="1" dirty="0">
                <a:solidFill>
                  <a:srgbClr val="FF0000"/>
                </a:solidFill>
              </a:rPr>
              <a:t>T</a:t>
            </a:r>
            <a:r>
              <a:rPr lang="en-US" altLang="en-US" i="1" baseline="-25000" dirty="0">
                <a:solidFill>
                  <a:srgbClr val="FF0000"/>
                </a:solidFill>
              </a:rPr>
              <a:t>i</a:t>
            </a:r>
            <a:r>
              <a:rPr lang="en-US" altLang="en-US" dirty="0"/>
              <a:t> is waiting for </a:t>
            </a:r>
            <a:r>
              <a:rPr lang="en-US" altLang="en-US" i="1" dirty="0">
                <a:solidFill>
                  <a:srgbClr val="FF0000"/>
                </a:solidFill>
              </a:rPr>
              <a:t>T</a:t>
            </a:r>
            <a:r>
              <a:rPr lang="en-US" altLang="en-US" i="1" baseline="-25000" dirty="0">
                <a:solidFill>
                  <a:srgbClr val="FF0000"/>
                </a:solidFill>
              </a:rPr>
              <a:t>j</a:t>
            </a:r>
            <a:r>
              <a:rPr lang="en-US" altLang="en-US" dirty="0"/>
              <a:t> to release a lock</a:t>
            </a:r>
          </a:p>
          <a:p>
            <a:r>
              <a:rPr lang="en-US" altLang="en-US" dirty="0"/>
              <a:t>Periodically check for cycles in the waits-for graph</a:t>
            </a:r>
          </a:p>
        </p:txBody>
      </p:sp>
      <p:sp>
        <p:nvSpPr>
          <p:cNvPr id="2" name="Slide Number Placeholder 1"/>
          <p:cNvSpPr>
            <a:spLocks noGrp="1"/>
          </p:cNvSpPr>
          <p:nvPr>
            <p:ph type="sldNum" sz="quarter" idx="12"/>
          </p:nvPr>
        </p:nvSpPr>
        <p:spPr/>
        <p:txBody>
          <a:bodyPr/>
          <a:lstStyle/>
          <a:p>
            <a:fld id="{35B54189-C436-47D0-AC37-8484B13A8E13}" type="slidenum">
              <a:rPr lang="en-US" smtClean="0"/>
              <a:pPr/>
              <a:t>24</a:t>
            </a:fld>
            <a:endParaRPr lang="en-US"/>
          </a:p>
        </p:txBody>
      </p:sp>
    </p:spTree>
    <p:extLst>
      <p:ext uri="{BB962C8B-B14F-4D97-AF65-F5344CB8AC3E}">
        <p14:creationId xmlns:p14="http://schemas.microsoft.com/office/powerpoint/2010/main" val="135820023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0" y="290193"/>
            <a:ext cx="12192000" cy="818813"/>
          </a:xfrm>
        </p:spPr>
        <p:txBody>
          <a:bodyPr vert="horz" wrap="square" lIns="80791" tIns="39687" rIns="80791" bIns="39687" numCol="1" anchor="b" anchorCtr="0" compatLnSpc="1">
            <a:prstTxWarp prst="textNoShape">
              <a:avLst/>
            </a:prstTxWarp>
            <a:spAutoFit/>
          </a:bodyPr>
          <a:lstStyle/>
          <a:p>
            <a:r>
              <a:rPr lang="en-US" altLang="x-none"/>
              <a:t>Deadlock Detection (Continued)</a:t>
            </a:r>
          </a:p>
        </p:txBody>
      </p:sp>
      <p:sp>
        <p:nvSpPr>
          <p:cNvPr id="44035" name="Rectangle 3"/>
          <p:cNvSpPr>
            <a:spLocks noGrp="1" noChangeArrowheads="1"/>
          </p:cNvSpPr>
          <p:nvPr>
            <p:ph type="body" idx="1"/>
          </p:nvPr>
        </p:nvSpPr>
        <p:spPr bwMode="auto">
          <a:xfrm>
            <a:off x="1703511" y="1129309"/>
            <a:ext cx="9548257" cy="2025253"/>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80791" tIns="39687" rIns="80791" bIns="39687" numCol="1" anchor="t" anchorCtr="0" compatLnSpc="1">
            <a:prstTxWarp prst="textNoShape">
              <a:avLst/>
            </a:prstTxWarp>
          </a:bodyPr>
          <a:lstStyle/>
          <a:p>
            <a:pPr>
              <a:spcBef>
                <a:spcPct val="0"/>
              </a:spcBef>
              <a:buFont typeface="Wingdings" charset="2"/>
              <a:buNone/>
            </a:pPr>
            <a:r>
              <a:rPr lang="en-US" altLang="en-US" dirty="0"/>
              <a:t>Example:</a:t>
            </a:r>
          </a:p>
          <a:p>
            <a:pPr>
              <a:spcBef>
                <a:spcPct val="0"/>
              </a:spcBef>
              <a:buFont typeface="Wingdings" charset="2"/>
              <a:buNone/>
            </a:pPr>
            <a:endParaRPr lang="en-US" altLang="en-US" sz="2138" dirty="0"/>
          </a:p>
          <a:p>
            <a:pPr>
              <a:spcBef>
                <a:spcPct val="0"/>
              </a:spcBef>
              <a:buFont typeface="Wingdings" charset="2"/>
              <a:buNone/>
            </a:pPr>
            <a:r>
              <a:rPr lang="en-US" altLang="en-US" sz="2400" dirty="0"/>
              <a:t>T1:  </a:t>
            </a:r>
            <a:r>
              <a:rPr lang="en-US" altLang="en-US" sz="2400" dirty="0">
                <a:latin typeface="Courier New" charset="0"/>
                <a:ea typeface="Courier New" charset="0"/>
                <a:cs typeface="Courier New" charset="0"/>
              </a:rPr>
              <a:t>S(A) R(A)          S(B)</a:t>
            </a:r>
          </a:p>
          <a:p>
            <a:pPr>
              <a:spcBef>
                <a:spcPct val="0"/>
              </a:spcBef>
              <a:buFont typeface="Wingdings" charset="2"/>
              <a:buNone/>
            </a:pPr>
            <a:r>
              <a:rPr lang="en-US" altLang="en-US" sz="2400" dirty="0"/>
              <a:t>T2:</a:t>
            </a:r>
            <a:r>
              <a:rPr lang="en-US" altLang="en-US" sz="2400" dirty="0">
                <a:latin typeface="Courier New" charset="0"/>
                <a:ea typeface="Courier New" charset="0"/>
                <a:cs typeface="Courier New" charset="0"/>
              </a:rPr>
              <a:t>	       X(B) W(B)               X(C)</a:t>
            </a:r>
          </a:p>
          <a:p>
            <a:pPr>
              <a:spcBef>
                <a:spcPct val="0"/>
              </a:spcBef>
              <a:buFont typeface="Wingdings" charset="2"/>
              <a:buNone/>
            </a:pPr>
            <a:r>
              <a:rPr lang="en-US" altLang="en-US" sz="2400" dirty="0"/>
              <a:t>T3:</a:t>
            </a:r>
            <a:r>
              <a:rPr lang="en-US" altLang="en-US" sz="2400" dirty="0">
                <a:latin typeface="Courier New" charset="0"/>
                <a:ea typeface="Courier New" charset="0"/>
                <a:cs typeface="Courier New" charset="0"/>
              </a:rPr>
              <a:t>                         S(C) R(C)	       </a:t>
            </a:r>
            <a:r>
              <a:rPr lang="en-US" altLang="en-US" sz="2400" dirty="0">
                <a:solidFill>
                  <a:schemeClr val="accent2"/>
                </a:solidFill>
                <a:latin typeface="Courier New" charset="0"/>
                <a:ea typeface="Courier New" charset="0"/>
                <a:cs typeface="Courier New" charset="0"/>
              </a:rPr>
              <a:t>X(A)</a:t>
            </a:r>
          </a:p>
          <a:p>
            <a:pPr>
              <a:spcBef>
                <a:spcPct val="0"/>
              </a:spcBef>
              <a:buFont typeface="Wingdings" charset="2"/>
              <a:buNone/>
            </a:pPr>
            <a:r>
              <a:rPr lang="en-US" altLang="en-US" sz="2400" dirty="0"/>
              <a:t>T4: </a:t>
            </a:r>
            <a:r>
              <a:rPr lang="en-US" altLang="en-US" sz="2400" dirty="0">
                <a:latin typeface="Courier New" charset="0"/>
                <a:ea typeface="Courier New" charset="0"/>
                <a:cs typeface="Courier New" charset="0"/>
              </a:rPr>
              <a:t>                                       X(B)</a:t>
            </a:r>
          </a:p>
          <a:p>
            <a:pPr>
              <a:spcBef>
                <a:spcPct val="0"/>
              </a:spcBef>
              <a:buFont typeface="Wingdings" charset="2"/>
              <a:buNone/>
            </a:pPr>
            <a:endParaRPr lang="en-US" altLang="en-US" sz="2138" dirty="0"/>
          </a:p>
          <a:p>
            <a:pPr>
              <a:spcBef>
                <a:spcPct val="0"/>
              </a:spcBef>
              <a:buFont typeface="Wingdings" charset="2"/>
              <a:buNone/>
            </a:pPr>
            <a:endParaRPr lang="en-US" altLang="en-US" sz="2138" dirty="0"/>
          </a:p>
        </p:txBody>
      </p:sp>
      <p:sp>
        <p:nvSpPr>
          <p:cNvPr id="44036" name="Oval 4"/>
          <p:cNvSpPr>
            <a:spLocks noChangeArrowheads="1"/>
          </p:cNvSpPr>
          <p:nvPr/>
        </p:nvSpPr>
        <p:spPr bwMode="auto">
          <a:xfrm>
            <a:off x="2514601" y="4057651"/>
            <a:ext cx="673299" cy="504825"/>
          </a:xfrm>
          <a:prstGeom prst="ellipse">
            <a:avLst/>
          </a:prstGeom>
          <a:noFill/>
          <a:ln w="12700">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wrap="none" lIns="81641" tIns="40821" rIns="81641" bIns="40821" anchor="ctr"/>
          <a:lstStyle>
            <a:lvl1pPr>
              <a:defRPr sz="6400">
                <a:solidFill>
                  <a:srgbClr val="000000"/>
                </a:solidFill>
                <a:latin typeface="Arial" charset="0"/>
                <a:ea typeface="ヒラギノ角ゴ ProN W3" charset="-128"/>
                <a:sym typeface="Arial" charset="0"/>
              </a:defRPr>
            </a:lvl1pPr>
            <a:lvl2pPr marL="742950" indent="-285750">
              <a:defRPr sz="6400">
                <a:solidFill>
                  <a:srgbClr val="000000"/>
                </a:solidFill>
                <a:latin typeface="Arial" charset="0"/>
                <a:ea typeface="ヒラギノ角ゴ ProN W3" charset="-128"/>
                <a:sym typeface="Arial" charset="0"/>
              </a:defRPr>
            </a:lvl2pPr>
            <a:lvl3pPr marL="1143000" indent="-228600">
              <a:defRPr sz="6400">
                <a:solidFill>
                  <a:srgbClr val="000000"/>
                </a:solidFill>
                <a:latin typeface="Arial" charset="0"/>
                <a:ea typeface="ヒラギノ角ゴ ProN W3" charset="-128"/>
                <a:sym typeface="Arial" charset="0"/>
              </a:defRPr>
            </a:lvl3pPr>
            <a:lvl4pPr marL="1600200" indent="-228600">
              <a:defRPr sz="6400">
                <a:solidFill>
                  <a:srgbClr val="000000"/>
                </a:solidFill>
                <a:latin typeface="Arial" charset="0"/>
                <a:ea typeface="ヒラギノ角ゴ ProN W3" charset="-128"/>
                <a:sym typeface="Arial" charset="0"/>
              </a:defRPr>
            </a:lvl4pPr>
            <a:lvl5pPr marL="2057400" indent="-228600">
              <a:defRPr sz="6400">
                <a:solidFill>
                  <a:srgbClr val="000000"/>
                </a:solidFill>
                <a:latin typeface="Arial" charset="0"/>
                <a:ea typeface="ヒラギノ角ゴ ProN W3" charset="-128"/>
                <a:sym typeface="Arial" charset="0"/>
              </a:defRPr>
            </a:lvl5pPr>
            <a:lvl6pPr marL="25146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6pPr>
            <a:lvl7pPr marL="29718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7pPr>
            <a:lvl8pPr marL="34290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8pPr>
            <a:lvl9pPr marL="38862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9pPr>
          </a:lstStyle>
          <a:p>
            <a:pPr eaLnBrk="1" hangingPunct="1"/>
            <a:endParaRPr lang="x-none" altLang="x-none" sz="2400"/>
          </a:p>
        </p:txBody>
      </p:sp>
      <p:sp>
        <p:nvSpPr>
          <p:cNvPr id="44037" name="Oval 5"/>
          <p:cNvSpPr>
            <a:spLocks noChangeArrowheads="1"/>
          </p:cNvSpPr>
          <p:nvPr/>
        </p:nvSpPr>
        <p:spPr bwMode="auto">
          <a:xfrm>
            <a:off x="4648201" y="4057651"/>
            <a:ext cx="673299" cy="504825"/>
          </a:xfrm>
          <a:prstGeom prst="ellipse">
            <a:avLst/>
          </a:prstGeom>
          <a:noFill/>
          <a:ln w="12700">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wrap="none" lIns="81641" tIns="40821" rIns="81641" bIns="40821" anchor="ctr"/>
          <a:lstStyle>
            <a:lvl1pPr>
              <a:defRPr sz="6400">
                <a:solidFill>
                  <a:srgbClr val="000000"/>
                </a:solidFill>
                <a:latin typeface="Arial" charset="0"/>
                <a:ea typeface="ヒラギノ角ゴ ProN W3" charset="-128"/>
                <a:sym typeface="Arial" charset="0"/>
              </a:defRPr>
            </a:lvl1pPr>
            <a:lvl2pPr marL="742950" indent="-285750">
              <a:defRPr sz="6400">
                <a:solidFill>
                  <a:srgbClr val="000000"/>
                </a:solidFill>
                <a:latin typeface="Arial" charset="0"/>
                <a:ea typeface="ヒラギノ角ゴ ProN W3" charset="-128"/>
                <a:sym typeface="Arial" charset="0"/>
              </a:defRPr>
            </a:lvl2pPr>
            <a:lvl3pPr marL="1143000" indent="-228600">
              <a:defRPr sz="6400">
                <a:solidFill>
                  <a:srgbClr val="000000"/>
                </a:solidFill>
                <a:latin typeface="Arial" charset="0"/>
                <a:ea typeface="ヒラギノ角ゴ ProN W3" charset="-128"/>
                <a:sym typeface="Arial" charset="0"/>
              </a:defRPr>
            </a:lvl3pPr>
            <a:lvl4pPr marL="1600200" indent="-228600">
              <a:defRPr sz="6400">
                <a:solidFill>
                  <a:srgbClr val="000000"/>
                </a:solidFill>
                <a:latin typeface="Arial" charset="0"/>
                <a:ea typeface="ヒラギノ角ゴ ProN W3" charset="-128"/>
                <a:sym typeface="Arial" charset="0"/>
              </a:defRPr>
            </a:lvl4pPr>
            <a:lvl5pPr marL="2057400" indent="-228600">
              <a:defRPr sz="6400">
                <a:solidFill>
                  <a:srgbClr val="000000"/>
                </a:solidFill>
                <a:latin typeface="Arial" charset="0"/>
                <a:ea typeface="ヒラギノ角ゴ ProN W3" charset="-128"/>
                <a:sym typeface="Arial" charset="0"/>
              </a:defRPr>
            </a:lvl5pPr>
            <a:lvl6pPr marL="25146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6pPr>
            <a:lvl7pPr marL="29718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7pPr>
            <a:lvl8pPr marL="34290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8pPr>
            <a:lvl9pPr marL="38862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9pPr>
          </a:lstStyle>
          <a:p>
            <a:pPr eaLnBrk="1" hangingPunct="1"/>
            <a:endParaRPr lang="x-none" altLang="x-none" sz="2400"/>
          </a:p>
        </p:txBody>
      </p:sp>
      <p:sp>
        <p:nvSpPr>
          <p:cNvPr id="44038" name="Oval 6"/>
          <p:cNvSpPr>
            <a:spLocks noChangeArrowheads="1"/>
          </p:cNvSpPr>
          <p:nvPr/>
        </p:nvSpPr>
        <p:spPr bwMode="auto">
          <a:xfrm>
            <a:off x="2514601" y="5086351"/>
            <a:ext cx="673299" cy="504825"/>
          </a:xfrm>
          <a:prstGeom prst="ellipse">
            <a:avLst/>
          </a:prstGeom>
          <a:noFill/>
          <a:ln w="12700">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wrap="none" lIns="81641" tIns="40821" rIns="81641" bIns="40821" anchor="ctr"/>
          <a:lstStyle>
            <a:lvl1pPr>
              <a:defRPr sz="6400">
                <a:solidFill>
                  <a:srgbClr val="000000"/>
                </a:solidFill>
                <a:latin typeface="Arial" charset="0"/>
                <a:ea typeface="ヒラギノ角ゴ ProN W3" charset="-128"/>
                <a:sym typeface="Arial" charset="0"/>
              </a:defRPr>
            </a:lvl1pPr>
            <a:lvl2pPr marL="742950" indent="-285750">
              <a:defRPr sz="6400">
                <a:solidFill>
                  <a:srgbClr val="000000"/>
                </a:solidFill>
                <a:latin typeface="Arial" charset="0"/>
                <a:ea typeface="ヒラギノ角ゴ ProN W3" charset="-128"/>
                <a:sym typeface="Arial" charset="0"/>
              </a:defRPr>
            </a:lvl2pPr>
            <a:lvl3pPr marL="1143000" indent="-228600">
              <a:defRPr sz="6400">
                <a:solidFill>
                  <a:srgbClr val="000000"/>
                </a:solidFill>
                <a:latin typeface="Arial" charset="0"/>
                <a:ea typeface="ヒラギノ角ゴ ProN W3" charset="-128"/>
                <a:sym typeface="Arial" charset="0"/>
              </a:defRPr>
            </a:lvl3pPr>
            <a:lvl4pPr marL="1600200" indent="-228600">
              <a:defRPr sz="6400">
                <a:solidFill>
                  <a:srgbClr val="000000"/>
                </a:solidFill>
                <a:latin typeface="Arial" charset="0"/>
                <a:ea typeface="ヒラギノ角ゴ ProN W3" charset="-128"/>
                <a:sym typeface="Arial" charset="0"/>
              </a:defRPr>
            </a:lvl4pPr>
            <a:lvl5pPr marL="2057400" indent="-228600">
              <a:defRPr sz="6400">
                <a:solidFill>
                  <a:srgbClr val="000000"/>
                </a:solidFill>
                <a:latin typeface="Arial" charset="0"/>
                <a:ea typeface="ヒラギノ角ゴ ProN W3" charset="-128"/>
                <a:sym typeface="Arial" charset="0"/>
              </a:defRPr>
            </a:lvl5pPr>
            <a:lvl6pPr marL="25146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6pPr>
            <a:lvl7pPr marL="29718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7pPr>
            <a:lvl8pPr marL="34290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8pPr>
            <a:lvl9pPr marL="38862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9pPr>
          </a:lstStyle>
          <a:p>
            <a:pPr eaLnBrk="1" hangingPunct="1"/>
            <a:endParaRPr lang="x-none" altLang="x-none" sz="2400"/>
          </a:p>
        </p:txBody>
      </p:sp>
      <p:sp>
        <p:nvSpPr>
          <p:cNvPr id="44039" name="Oval 7"/>
          <p:cNvSpPr>
            <a:spLocks noChangeArrowheads="1"/>
          </p:cNvSpPr>
          <p:nvPr/>
        </p:nvSpPr>
        <p:spPr bwMode="auto">
          <a:xfrm>
            <a:off x="4572001" y="5086351"/>
            <a:ext cx="673299" cy="504825"/>
          </a:xfrm>
          <a:prstGeom prst="ellipse">
            <a:avLst/>
          </a:prstGeom>
          <a:noFill/>
          <a:ln w="12700">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wrap="none" lIns="81641" tIns="40821" rIns="81641" bIns="40821" anchor="ctr"/>
          <a:lstStyle>
            <a:lvl1pPr>
              <a:defRPr sz="6400">
                <a:solidFill>
                  <a:srgbClr val="000000"/>
                </a:solidFill>
                <a:latin typeface="Arial" charset="0"/>
                <a:ea typeface="ヒラギノ角ゴ ProN W3" charset="-128"/>
                <a:sym typeface="Arial" charset="0"/>
              </a:defRPr>
            </a:lvl1pPr>
            <a:lvl2pPr marL="742950" indent="-285750">
              <a:defRPr sz="6400">
                <a:solidFill>
                  <a:srgbClr val="000000"/>
                </a:solidFill>
                <a:latin typeface="Arial" charset="0"/>
                <a:ea typeface="ヒラギノ角ゴ ProN W3" charset="-128"/>
                <a:sym typeface="Arial" charset="0"/>
              </a:defRPr>
            </a:lvl2pPr>
            <a:lvl3pPr marL="1143000" indent="-228600">
              <a:defRPr sz="6400">
                <a:solidFill>
                  <a:srgbClr val="000000"/>
                </a:solidFill>
                <a:latin typeface="Arial" charset="0"/>
                <a:ea typeface="ヒラギノ角ゴ ProN W3" charset="-128"/>
                <a:sym typeface="Arial" charset="0"/>
              </a:defRPr>
            </a:lvl3pPr>
            <a:lvl4pPr marL="1600200" indent="-228600">
              <a:defRPr sz="6400">
                <a:solidFill>
                  <a:srgbClr val="000000"/>
                </a:solidFill>
                <a:latin typeface="Arial" charset="0"/>
                <a:ea typeface="ヒラギノ角ゴ ProN W3" charset="-128"/>
                <a:sym typeface="Arial" charset="0"/>
              </a:defRPr>
            </a:lvl4pPr>
            <a:lvl5pPr marL="2057400" indent="-228600">
              <a:defRPr sz="6400">
                <a:solidFill>
                  <a:srgbClr val="000000"/>
                </a:solidFill>
                <a:latin typeface="Arial" charset="0"/>
                <a:ea typeface="ヒラギノ角ゴ ProN W3" charset="-128"/>
                <a:sym typeface="Arial" charset="0"/>
              </a:defRPr>
            </a:lvl5pPr>
            <a:lvl6pPr marL="25146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6pPr>
            <a:lvl7pPr marL="29718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7pPr>
            <a:lvl8pPr marL="34290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8pPr>
            <a:lvl9pPr marL="38862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9pPr>
          </a:lstStyle>
          <a:p>
            <a:pPr eaLnBrk="1" hangingPunct="1"/>
            <a:endParaRPr lang="x-none" altLang="x-none" sz="2400"/>
          </a:p>
        </p:txBody>
      </p:sp>
      <p:sp>
        <p:nvSpPr>
          <p:cNvPr id="44040" name="Rectangle 8"/>
          <p:cNvSpPr>
            <a:spLocks noChangeArrowheads="1"/>
          </p:cNvSpPr>
          <p:nvPr/>
        </p:nvSpPr>
        <p:spPr bwMode="auto">
          <a:xfrm>
            <a:off x="2590801" y="4171951"/>
            <a:ext cx="522233" cy="44948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80791" tIns="39687" rIns="80791" bIns="39687">
            <a:spAutoFit/>
          </a:bodyPr>
          <a:lstStyle>
            <a:lvl1pPr>
              <a:defRPr sz="6400">
                <a:solidFill>
                  <a:srgbClr val="000000"/>
                </a:solidFill>
                <a:latin typeface="Arial" charset="0"/>
                <a:ea typeface="ヒラギノ角ゴ ProN W3" charset="-128"/>
                <a:sym typeface="Arial" charset="0"/>
              </a:defRPr>
            </a:lvl1pPr>
            <a:lvl2pPr marL="742950" indent="-285750">
              <a:defRPr sz="6400">
                <a:solidFill>
                  <a:srgbClr val="000000"/>
                </a:solidFill>
                <a:latin typeface="Arial" charset="0"/>
                <a:ea typeface="ヒラギノ角ゴ ProN W3" charset="-128"/>
                <a:sym typeface="Arial" charset="0"/>
              </a:defRPr>
            </a:lvl2pPr>
            <a:lvl3pPr marL="1143000" indent="-228600">
              <a:defRPr sz="6400">
                <a:solidFill>
                  <a:srgbClr val="000000"/>
                </a:solidFill>
                <a:latin typeface="Arial" charset="0"/>
                <a:ea typeface="ヒラギノ角ゴ ProN W3" charset="-128"/>
                <a:sym typeface="Arial" charset="0"/>
              </a:defRPr>
            </a:lvl3pPr>
            <a:lvl4pPr marL="1600200" indent="-228600">
              <a:defRPr sz="6400">
                <a:solidFill>
                  <a:srgbClr val="000000"/>
                </a:solidFill>
                <a:latin typeface="Arial" charset="0"/>
                <a:ea typeface="ヒラギノ角ゴ ProN W3" charset="-128"/>
                <a:sym typeface="Arial" charset="0"/>
              </a:defRPr>
            </a:lvl4pPr>
            <a:lvl5pPr marL="2057400" indent="-228600">
              <a:defRPr sz="6400">
                <a:solidFill>
                  <a:srgbClr val="000000"/>
                </a:solidFill>
                <a:latin typeface="Arial" charset="0"/>
                <a:ea typeface="ヒラギノ角ゴ ProN W3" charset="-128"/>
                <a:sym typeface="Arial" charset="0"/>
              </a:defRPr>
            </a:lvl5pPr>
            <a:lvl6pPr marL="25146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6pPr>
            <a:lvl7pPr marL="29718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7pPr>
            <a:lvl8pPr marL="34290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8pPr>
            <a:lvl9pPr marL="38862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9pPr>
          </a:lstStyle>
          <a:p>
            <a:pPr eaLnBrk="1" hangingPunct="1"/>
            <a:r>
              <a:rPr lang="en-US" altLang="x-none" sz="2400"/>
              <a:t>T1</a:t>
            </a:r>
          </a:p>
        </p:txBody>
      </p:sp>
      <p:sp>
        <p:nvSpPr>
          <p:cNvPr id="44041" name="Rectangle 9"/>
          <p:cNvSpPr>
            <a:spLocks noChangeArrowheads="1"/>
          </p:cNvSpPr>
          <p:nvPr/>
        </p:nvSpPr>
        <p:spPr bwMode="auto">
          <a:xfrm>
            <a:off x="4724401" y="4171951"/>
            <a:ext cx="522233" cy="44948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80791" tIns="39687" rIns="80791" bIns="39687">
            <a:spAutoFit/>
          </a:bodyPr>
          <a:lstStyle>
            <a:lvl1pPr>
              <a:defRPr sz="6400">
                <a:solidFill>
                  <a:srgbClr val="000000"/>
                </a:solidFill>
                <a:latin typeface="Arial" charset="0"/>
                <a:ea typeface="ヒラギノ角ゴ ProN W3" charset="-128"/>
                <a:sym typeface="Arial" charset="0"/>
              </a:defRPr>
            </a:lvl1pPr>
            <a:lvl2pPr marL="742950" indent="-285750">
              <a:defRPr sz="6400">
                <a:solidFill>
                  <a:srgbClr val="000000"/>
                </a:solidFill>
                <a:latin typeface="Arial" charset="0"/>
                <a:ea typeface="ヒラギノ角ゴ ProN W3" charset="-128"/>
                <a:sym typeface="Arial" charset="0"/>
              </a:defRPr>
            </a:lvl2pPr>
            <a:lvl3pPr marL="1143000" indent="-228600">
              <a:defRPr sz="6400">
                <a:solidFill>
                  <a:srgbClr val="000000"/>
                </a:solidFill>
                <a:latin typeface="Arial" charset="0"/>
                <a:ea typeface="ヒラギノ角ゴ ProN W3" charset="-128"/>
                <a:sym typeface="Arial" charset="0"/>
              </a:defRPr>
            </a:lvl3pPr>
            <a:lvl4pPr marL="1600200" indent="-228600">
              <a:defRPr sz="6400">
                <a:solidFill>
                  <a:srgbClr val="000000"/>
                </a:solidFill>
                <a:latin typeface="Arial" charset="0"/>
                <a:ea typeface="ヒラギノ角ゴ ProN W3" charset="-128"/>
                <a:sym typeface="Arial" charset="0"/>
              </a:defRPr>
            </a:lvl4pPr>
            <a:lvl5pPr marL="2057400" indent="-228600">
              <a:defRPr sz="6400">
                <a:solidFill>
                  <a:srgbClr val="000000"/>
                </a:solidFill>
                <a:latin typeface="Arial" charset="0"/>
                <a:ea typeface="ヒラギノ角ゴ ProN W3" charset="-128"/>
                <a:sym typeface="Arial" charset="0"/>
              </a:defRPr>
            </a:lvl5pPr>
            <a:lvl6pPr marL="25146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6pPr>
            <a:lvl7pPr marL="29718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7pPr>
            <a:lvl8pPr marL="34290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8pPr>
            <a:lvl9pPr marL="38862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9pPr>
          </a:lstStyle>
          <a:p>
            <a:pPr eaLnBrk="1" hangingPunct="1"/>
            <a:r>
              <a:rPr lang="en-US" altLang="x-none" sz="2400"/>
              <a:t>T2</a:t>
            </a:r>
          </a:p>
        </p:txBody>
      </p:sp>
      <p:sp>
        <p:nvSpPr>
          <p:cNvPr id="44042" name="Rectangle 10"/>
          <p:cNvSpPr>
            <a:spLocks noChangeArrowheads="1"/>
          </p:cNvSpPr>
          <p:nvPr/>
        </p:nvSpPr>
        <p:spPr bwMode="auto">
          <a:xfrm>
            <a:off x="2590801" y="5200651"/>
            <a:ext cx="522233" cy="44948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80791" tIns="39687" rIns="80791" bIns="39687">
            <a:spAutoFit/>
          </a:bodyPr>
          <a:lstStyle>
            <a:lvl1pPr>
              <a:defRPr sz="6400">
                <a:solidFill>
                  <a:srgbClr val="000000"/>
                </a:solidFill>
                <a:latin typeface="Arial" charset="0"/>
                <a:ea typeface="ヒラギノ角ゴ ProN W3" charset="-128"/>
                <a:sym typeface="Arial" charset="0"/>
              </a:defRPr>
            </a:lvl1pPr>
            <a:lvl2pPr marL="742950" indent="-285750">
              <a:defRPr sz="6400">
                <a:solidFill>
                  <a:srgbClr val="000000"/>
                </a:solidFill>
                <a:latin typeface="Arial" charset="0"/>
                <a:ea typeface="ヒラギノ角ゴ ProN W3" charset="-128"/>
                <a:sym typeface="Arial" charset="0"/>
              </a:defRPr>
            </a:lvl2pPr>
            <a:lvl3pPr marL="1143000" indent="-228600">
              <a:defRPr sz="6400">
                <a:solidFill>
                  <a:srgbClr val="000000"/>
                </a:solidFill>
                <a:latin typeface="Arial" charset="0"/>
                <a:ea typeface="ヒラギノ角ゴ ProN W3" charset="-128"/>
                <a:sym typeface="Arial" charset="0"/>
              </a:defRPr>
            </a:lvl3pPr>
            <a:lvl4pPr marL="1600200" indent="-228600">
              <a:defRPr sz="6400">
                <a:solidFill>
                  <a:srgbClr val="000000"/>
                </a:solidFill>
                <a:latin typeface="Arial" charset="0"/>
                <a:ea typeface="ヒラギノ角ゴ ProN W3" charset="-128"/>
                <a:sym typeface="Arial" charset="0"/>
              </a:defRPr>
            </a:lvl4pPr>
            <a:lvl5pPr marL="2057400" indent="-228600">
              <a:defRPr sz="6400">
                <a:solidFill>
                  <a:srgbClr val="000000"/>
                </a:solidFill>
                <a:latin typeface="Arial" charset="0"/>
                <a:ea typeface="ヒラギノ角ゴ ProN W3" charset="-128"/>
                <a:sym typeface="Arial" charset="0"/>
              </a:defRPr>
            </a:lvl5pPr>
            <a:lvl6pPr marL="25146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6pPr>
            <a:lvl7pPr marL="29718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7pPr>
            <a:lvl8pPr marL="34290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8pPr>
            <a:lvl9pPr marL="38862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9pPr>
          </a:lstStyle>
          <a:p>
            <a:pPr eaLnBrk="1" hangingPunct="1"/>
            <a:r>
              <a:rPr lang="en-US" altLang="x-none" sz="2400"/>
              <a:t>T4</a:t>
            </a:r>
          </a:p>
        </p:txBody>
      </p:sp>
      <p:sp>
        <p:nvSpPr>
          <p:cNvPr id="44043" name="Rectangle 11"/>
          <p:cNvSpPr>
            <a:spLocks noChangeArrowheads="1"/>
          </p:cNvSpPr>
          <p:nvPr/>
        </p:nvSpPr>
        <p:spPr bwMode="auto">
          <a:xfrm>
            <a:off x="4648201" y="5200651"/>
            <a:ext cx="522233" cy="44948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80791" tIns="39687" rIns="80791" bIns="39687">
            <a:spAutoFit/>
          </a:bodyPr>
          <a:lstStyle>
            <a:lvl1pPr>
              <a:defRPr sz="6400">
                <a:solidFill>
                  <a:srgbClr val="000000"/>
                </a:solidFill>
                <a:latin typeface="Arial" charset="0"/>
                <a:ea typeface="ヒラギノ角ゴ ProN W3" charset="-128"/>
                <a:sym typeface="Arial" charset="0"/>
              </a:defRPr>
            </a:lvl1pPr>
            <a:lvl2pPr marL="742950" indent="-285750">
              <a:defRPr sz="6400">
                <a:solidFill>
                  <a:srgbClr val="000000"/>
                </a:solidFill>
                <a:latin typeface="Arial" charset="0"/>
                <a:ea typeface="ヒラギノ角ゴ ProN W3" charset="-128"/>
                <a:sym typeface="Arial" charset="0"/>
              </a:defRPr>
            </a:lvl2pPr>
            <a:lvl3pPr marL="1143000" indent="-228600">
              <a:defRPr sz="6400">
                <a:solidFill>
                  <a:srgbClr val="000000"/>
                </a:solidFill>
                <a:latin typeface="Arial" charset="0"/>
                <a:ea typeface="ヒラギノ角ゴ ProN W3" charset="-128"/>
                <a:sym typeface="Arial" charset="0"/>
              </a:defRPr>
            </a:lvl3pPr>
            <a:lvl4pPr marL="1600200" indent="-228600">
              <a:defRPr sz="6400">
                <a:solidFill>
                  <a:srgbClr val="000000"/>
                </a:solidFill>
                <a:latin typeface="Arial" charset="0"/>
                <a:ea typeface="ヒラギノ角ゴ ProN W3" charset="-128"/>
                <a:sym typeface="Arial" charset="0"/>
              </a:defRPr>
            </a:lvl4pPr>
            <a:lvl5pPr marL="2057400" indent="-228600">
              <a:defRPr sz="6400">
                <a:solidFill>
                  <a:srgbClr val="000000"/>
                </a:solidFill>
                <a:latin typeface="Arial" charset="0"/>
                <a:ea typeface="ヒラギノ角ゴ ProN W3" charset="-128"/>
                <a:sym typeface="Arial" charset="0"/>
              </a:defRPr>
            </a:lvl5pPr>
            <a:lvl6pPr marL="25146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6pPr>
            <a:lvl7pPr marL="29718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7pPr>
            <a:lvl8pPr marL="34290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8pPr>
            <a:lvl9pPr marL="38862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9pPr>
          </a:lstStyle>
          <a:p>
            <a:pPr eaLnBrk="1" hangingPunct="1"/>
            <a:r>
              <a:rPr lang="en-US" altLang="x-none" sz="2400"/>
              <a:t>T3</a:t>
            </a:r>
          </a:p>
        </p:txBody>
      </p:sp>
      <p:sp>
        <p:nvSpPr>
          <p:cNvPr id="44044" name="Line 12"/>
          <p:cNvSpPr>
            <a:spLocks noChangeShapeType="1"/>
          </p:cNvSpPr>
          <p:nvPr/>
        </p:nvSpPr>
        <p:spPr bwMode="auto">
          <a:xfrm>
            <a:off x="3200400" y="4286250"/>
            <a:ext cx="1447800" cy="0"/>
          </a:xfrm>
          <a:prstGeom prst="line">
            <a:avLst/>
          </a:prstGeom>
          <a:noFill/>
          <a:ln w="12700">
            <a:solidFill>
              <a:schemeClr val="tx1"/>
            </a:solidFill>
            <a:round/>
            <a:headEnd type="none" w="sm" len="sm"/>
            <a:tailEnd type="triangle" w="lg" len="lg"/>
          </a:ln>
          <a:extLst>
            <a:ext uri="{909E8E84-426E-40dd-AFC4-6F175D3DCCD1}">
              <a14:hiddenFill xmlns="" xmlns:a14="http://schemas.microsoft.com/office/drawing/2010/main">
                <a:noFill/>
              </a14:hiddenFill>
            </a:ext>
          </a:extLst>
        </p:spPr>
        <p:txBody>
          <a:bodyPr lIns="81641" tIns="40821" rIns="81641" bIns="40821"/>
          <a:lstStyle/>
          <a:p>
            <a:endParaRPr lang="en-US" sz="900"/>
          </a:p>
        </p:txBody>
      </p:sp>
      <p:sp>
        <p:nvSpPr>
          <p:cNvPr id="44045" name="Line 13"/>
          <p:cNvSpPr>
            <a:spLocks noChangeShapeType="1"/>
          </p:cNvSpPr>
          <p:nvPr/>
        </p:nvSpPr>
        <p:spPr bwMode="auto">
          <a:xfrm>
            <a:off x="4953000" y="4572000"/>
            <a:ext cx="0" cy="514350"/>
          </a:xfrm>
          <a:prstGeom prst="line">
            <a:avLst/>
          </a:prstGeom>
          <a:noFill/>
          <a:ln w="12700">
            <a:solidFill>
              <a:schemeClr val="tx1"/>
            </a:solidFill>
            <a:round/>
            <a:headEnd type="none" w="sm" len="sm"/>
            <a:tailEnd type="triangle" w="lg" len="lg"/>
          </a:ln>
          <a:extLst>
            <a:ext uri="{909E8E84-426E-40dd-AFC4-6F175D3DCCD1}">
              <a14:hiddenFill xmlns="" xmlns:a14="http://schemas.microsoft.com/office/drawing/2010/main">
                <a:noFill/>
              </a14:hiddenFill>
            </a:ext>
          </a:extLst>
        </p:spPr>
        <p:txBody>
          <a:bodyPr lIns="81641" tIns="40821" rIns="81641" bIns="40821"/>
          <a:lstStyle/>
          <a:p>
            <a:endParaRPr lang="en-US" sz="900"/>
          </a:p>
        </p:txBody>
      </p:sp>
      <p:sp>
        <p:nvSpPr>
          <p:cNvPr id="44046" name="Line 14"/>
          <p:cNvSpPr>
            <a:spLocks noChangeShapeType="1"/>
          </p:cNvSpPr>
          <p:nvPr/>
        </p:nvSpPr>
        <p:spPr bwMode="auto">
          <a:xfrm flipV="1">
            <a:off x="3124200" y="4400550"/>
            <a:ext cx="1600200" cy="742950"/>
          </a:xfrm>
          <a:prstGeom prst="line">
            <a:avLst/>
          </a:prstGeom>
          <a:noFill/>
          <a:ln w="12700">
            <a:solidFill>
              <a:schemeClr val="tx1"/>
            </a:solidFill>
            <a:round/>
            <a:headEnd type="none" w="sm" len="sm"/>
            <a:tailEnd type="triangle" w="lg" len="lg"/>
          </a:ln>
          <a:extLst>
            <a:ext uri="{909E8E84-426E-40dd-AFC4-6F175D3DCCD1}">
              <a14:hiddenFill xmlns="" xmlns:a14="http://schemas.microsoft.com/office/drawing/2010/main">
                <a:noFill/>
              </a14:hiddenFill>
            </a:ext>
          </a:extLst>
        </p:spPr>
        <p:txBody>
          <a:bodyPr lIns="81641" tIns="40821" rIns="81641" bIns="40821"/>
          <a:lstStyle/>
          <a:p>
            <a:endParaRPr lang="en-US" sz="900"/>
          </a:p>
        </p:txBody>
      </p:sp>
      <p:sp>
        <p:nvSpPr>
          <p:cNvPr id="44047" name="Oval 15"/>
          <p:cNvSpPr>
            <a:spLocks noChangeArrowheads="1"/>
          </p:cNvSpPr>
          <p:nvPr/>
        </p:nvSpPr>
        <p:spPr bwMode="auto">
          <a:xfrm>
            <a:off x="6858001" y="4114801"/>
            <a:ext cx="673299" cy="504825"/>
          </a:xfrm>
          <a:prstGeom prst="ellipse">
            <a:avLst/>
          </a:prstGeom>
          <a:noFill/>
          <a:ln w="12700">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wrap="none" lIns="81641" tIns="40821" rIns="81641" bIns="40821" anchor="ctr"/>
          <a:lstStyle>
            <a:lvl1pPr>
              <a:defRPr sz="6400">
                <a:solidFill>
                  <a:srgbClr val="000000"/>
                </a:solidFill>
                <a:latin typeface="Arial" charset="0"/>
                <a:ea typeface="ヒラギノ角ゴ ProN W3" charset="-128"/>
                <a:sym typeface="Arial" charset="0"/>
              </a:defRPr>
            </a:lvl1pPr>
            <a:lvl2pPr marL="742950" indent="-285750">
              <a:defRPr sz="6400">
                <a:solidFill>
                  <a:srgbClr val="000000"/>
                </a:solidFill>
                <a:latin typeface="Arial" charset="0"/>
                <a:ea typeface="ヒラギノ角ゴ ProN W3" charset="-128"/>
                <a:sym typeface="Arial" charset="0"/>
              </a:defRPr>
            </a:lvl2pPr>
            <a:lvl3pPr marL="1143000" indent="-228600">
              <a:defRPr sz="6400">
                <a:solidFill>
                  <a:srgbClr val="000000"/>
                </a:solidFill>
                <a:latin typeface="Arial" charset="0"/>
                <a:ea typeface="ヒラギノ角ゴ ProN W3" charset="-128"/>
                <a:sym typeface="Arial" charset="0"/>
              </a:defRPr>
            </a:lvl3pPr>
            <a:lvl4pPr marL="1600200" indent="-228600">
              <a:defRPr sz="6400">
                <a:solidFill>
                  <a:srgbClr val="000000"/>
                </a:solidFill>
                <a:latin typeface="Arial" charset="0"/>
                <a:ea typeface="ヒラギノ角ゴ ProN W3" charset="-128"/>
                <a:sym typeface="Arial" charset="0"/>
              </a:defRPr>
            </a:lvl4pPr>
            <a:lvl5pPr marL="2057400" indent="-228600">
              <a:defRPr sz="6400">
                <a:solidFill>
                  <a:srgbClr val="000000"/>
                </a:solidFill>
                <a:latin typeface="Arial" charset="0"/>
                <a:ea typeface="ヒラギノ角ゴ ProN W3" charset="-128"/>
                <a:sym typeface="Arial" charset="0"/>
              </a:defRPr>
            </a:lvl5pPr>
            <a:lvl6pPr marL="25146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6pPr>
            <a:lvl7pPr marL="29718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7pPr>
            <a:lvl8pPr marL="34290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8pPr>
            <a:lvl9pPr marL="38862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9pPr>
          </a:lstStyle>
          <a:p>
            <a:pPr eaLnBrk="1" hangingPunct="1"/>
            <a:endParaRPr lang="x-none" altLang="x-none" sz="2400"/>
          </a:p>
        </p:txBody>
      </p:sp>
      <p:sp>
        <p:nvSpPr>
          <p:cNvPr id="44048" name="Oval 16"/>
          <p:cNvSpPr>
            <a:spLocks noChangeArrowheads="1"/>
          </p:cNvSpPr>
          <p:nvPr/>
        </p:nvSpPr>
        <p:spPr bwMode="auto">
          <a:xfrm>
            <a:off x="8991601" y="4114801"/>
            <a:ext cx="673299" cy="504825"/>
          </a:xfrm>
          <a:prstGeom prst="ellipse">
            <a:avLst/>
          </a:prstGeom>
          <a:noFill/>
          <a:ln w="12700">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wrap="none" lIns="81641" tIns="40821" rIns="81641" bIns="40821" anchor="ctr"/>
          <a:lstStyle>
            <a:lvl1pPr>
              <a:defRPr sz="6400">
                <a:solidFill>
                  <a:srgbClr val="000000"/>
                </a:solidFill>
                <a:latin typeface="Arial" charset="0"/>
                <a:ea typeface="ヒラギノ角ゴ ProN W3" charset="-128"/>
                <a:sym typeface="Arial" charset="0"/>
              </a:defRPr>
            </a:lvl1pPr>
            <a:lvl2pPr marL="742950" indent="-285750">
              <a:defRPr sz="6400">
                <a:solidFill>
                  <a:srgbClr val="000000"/>
                </a:solidFill>
                <a:latin typeface="Arial" charset="0"/>
                <a:ea typeface="ヒラギノ角ゴ ProN W3" charset="-128"/>
                <a:sym typeface="Arial" charset="0"/>
              </a:defRPr>
            </a:lvl2pPr>
            <a:lvl3pPr marL="1143000" indent="-228600">
              <a:defRPr sz="6400">
                <a:solidFill>
                  <a:srgbClr val="000000"/>
                </a:solidFill>
                <a:latin typeface="Arial" charset="0"/>
                <a:ea typeface="ヒラギノ角ゴ ProN W3" charset="-128"/>
                <a:sym typeface="Arial" charset="0"/>
              </a:defRPr>
            </a:lvl3pPr>
            <a:lvl4pPr marL="1600200" indent="-228600">
              <a:defRPr sz="6400">
                <a:solidFill>
                  <a:srgbClr val="000000"/>
                </a:solidFill>
                <a:latin typeface="Arial" charset="0"/>
                <a:ea typeface="ヒラギノ角ゴ ProN W3" charset="-128"/>
                <a:sym typeface="Arial" charset="0"/>
              </a:defRPr>
            </a:lvl4pPr>
            <a:lvl5pPr marL="2057400" indent="-228600">
              <a:defRPr sz="6400">
                <a:solidFill>
                  <a:srgbClr val="000000"/>
                </a:solidFill>
                <a:latin typeface="Arial" charset="0"/>
                <a:ea typeface="ヒラギノ角ゴ ProN W3" charset="-128"/>
                <a:sym typeface="Arial" charset="0"/>
              </a:defRPr>
            </a:lvl5pPr>
            <a:lvl6pPr marL="25146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6pPr>
            <a:lvl7pPr marL="29718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7pPr>
            <a:lvl8pPr marL="34290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8pPr>
            <a:lvl9pPr marL="38862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9pPr>
          </a:lstStyle>
          <a:p>
            <a:pPr eaLnBrk="1" hangingPunct="1"/>
            <a:endParaRPr lang="x-none" altLang="x-none" sz="2400"/>
          </a:p>
        </p:txBody>
      </p:sp>
      <p:sp>
        <p:nvSpPr>
          <p:cNvPr id="44049" name="Oval 17"/>
          <p:cNvSpPr>
            <a:spLocks noChangeArrowheads="1"/>
          </p:cNvSpPr>
          <p:nvPr/>
        </p:nvSpPr>
        <p:spPr bwMode="auto">
          <a:xfrm>
            <a:off x="6858001" y="5143501"/>
            <a:ext cx="673299" cy="504825"/>
          </a:xfrm>
          <a:prstGeom prst="ellipse">
            <a:avLst/>
          </a:prstGeom>
          <a:noFill/>
          <a:ln w="12700">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wrap="none" lIns="81641" tIns="40821" rIns="81641" bIns="40821" anchor="ctr"/>
          <a:lstStyle>
            <a:lvl1pPr>
              <a:defRPr sz="6400">
                <a:solidFill>
                  <a:srgbClr val="000000"/>
                </a:solidFill>
                <a:latin typeface="Arial" charset="0"/>
                <a:ea typeface="ヒラギノ角ゴ ProN W3" charset="-128"/>
                <a:sym typeface="Arial" charset="0"/>
              </a:defRPr>
            </a:lvl1pPr>
            <a:lvl2pPr marL="742950" indent="-285750">
              <a:defRPr sz="6400">
                <a:solidFill>
                  <a:srgbClr val="000000"/>
                </a:solidFill>
                <a:latin typeface="Arial" charset="0"/>
                <a:ea typeface="ヒラギノ角ゴ ProN W3" charset="-128"/>
                <a:sym typeface="Arial" charset="0"/>
              </a:defRPr>
            </a:lvl2pPr>
            <a:lvl3pPr marL="1143000" indent="-228600">
              <a:defRPr sz="6400">
                <a:solidFill>
                  <a:srgbClr val="000000"/>
                </a:solidFill>
                <a:latin typeface="Arial" charset="0"/>
                <a:ea typeface="ヒラギノ角ゴ ProN W3" charset="-128"/>
                <a:sym typeface="Arial" charset="0"/>
              </a:defRPr>
            </a:lvl3pPr>
            <a:lvl4pPr marL="1600200" indent="-228600">
              <a:defRPr sz="6400">
                <a:solidFill>
                  <a:srgbClr val="000000"/>
                </a:solidFill>
                <a:latin typeface="Arial" charset="0"/>
                <a:ea typeface="ヒラギノ角ゴ ProN W3" charset="-128"/>
                <a:sym typeface="Arial" charset="0"/>
              </a:defRPr>
            </a:lvl4pPr>
            <a:lvl5pPr marL="2057400" indent="-228600">
              <a:defRPr sz="6400">
                <a:solidFill>
                  <a:srgbClr val="000000"/>
                </a:solidFill>
                <a:latin typeface="Arial" charset="0"/>
                <a:ea typeface="ヒラギノ角ゴ ProN W3" charset="-128"/>
                <a:sym typeface="Arial" charset="0"/>
              </a:defRPr>
            </a:lvl5pPr>
            <a:lvl6pPr marL="25146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6pPr>
            <a:lvl7pPr marL="29718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7pPr>
            <a:lvl8pPr marL="34290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8pPr>
            <a:lvl9pPr marL="38862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9pPr>
          </a:lstStyle>
          <a:p>
            <a:pPr eaLnBrk="1" hangingPunct="1"/>
            <a:endParaRPr lang="x-none" altLang="x-none" sz="2400"/>
          </a:p>
        </p:txBody>
      </p:sp>
      <p:sp>
        <p:nvSpPr>
          <p:cNvPr id="44050" name="Oval 18"/>
          <p:cNvSpPr>
            <a:spLocks noChangeArrowheads="1"/>
          </p:cNvSpPr>
          <p:nvPr/>
        </p:nvSpPr>
        <p:spPr bwMode="auto">
          <a:xfrm>
            <a:off x="8915401" y="5143501"/>
            <a:ext cx="673299" cy="504825"/>
          </a:xfrm>
          <a:prstGeom prst="ellipse">
            <a:avLst/>
          </a:prstGeom>
          <a:noFill/>
          <a:ln w="12700">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wrap="none" lIns="81641" tIns="40821" rIns="81641" bIns="40821" anchor="ctr"/>
          <a:lstStyle>
            <a:lvl1pPr>
              <a:defRPr sz="6400">
                <a:solidFill>
                  <a:srgbClr val="000000"/>
                </a:solidFill>
                <a:latin typeface="Arial" charset="0"/>
                <a:ea typeface="ヒラギノ角ゴ ProN W3" charset="-128"/>
                <a:sym typeface="Arial" charset="0"/>
              </a:defRPr>
            </a:lvl1pPr>
            <a:lvl2pPr marL="742950" indent="-285750">
              <a:defRPr sz="6400">
                <a:solidFill>
                  <a:srgbClr val="000000"/>
                </a:solidFill>
                <a:latin typeface="Arial" charset="0"/>
                <a:ea typeface="ヒラギノ角ゴ ProN W3" charset="-128"/>
                <a:sym typeface="Arial" charset="0"/>
              </a:defRPr>
            </a:lvl2pPr>
            <a:lvl3pPr marL="1143000" indent="-228600">
              <a:defRPr sz="6400">
                <a:solidFill>
                  <a:srgbClr val="000000"/>
                </a:solidFill>
                <a:latin typeface="Arial" charset="0"/>
                <a:ea typeface="ヒラギノ角ゴ ProN W3" charset="-128"/>
                <a:sym typeface="Arial" charset="0"/>
              </a:defRPr>
            </a:lvl3pPr>
            <a:lvl4pPr marL="1600200" indent="-228600">
              <a:defRPr sz="6400">
                <a:solidFill>
                  <a:srgbClr val="000000"/>
                </a:solidFill>
                <a:latin typeface="Arial" charset="0"/>
                <a:ea typeface="ヒラギノ角ゴ ProN W3" charset="-128"/>
                <a:sym typeface="Arial" charset="0"/>
              </a:defRPr>
            </a:lvl4pPr>
            <a:lvl5pPr marL="2057400" indent="-228600">
              <a:defRPr sz="6400">
                <a:solidFill>
                  <a:srgbClr val="000000"/>
                </a:solidFill>
                <a:latin typeface="Arial" charset="0"/>
                <a:ea typeface="ヒラギノ角ゴ ProN W3" charset="-128"/>
                <a:sym typeface="Arial" charset="0"/>
              </a:defRPr>
            </a:lvl5pPr>
            <a:lvl6pPr marL="25146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6pPr>
            <a:lvl7pPr marL="29718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7pPr>
            <a:lvl8pPr marL="34290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8pPr>
            <a:lvl9pPr marL="38862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9pPr>
          </a:lstStyle>
          <a:p>
            <a:pPr eaLnBrk="1" hangingPunct="1"/>
            <a:endParaRPr lang="x-none" altLang="x-none" sz="2400"/>
          </a:p>
        </p:txBody>
      </p:sp>
      <p:sp>
        <p:nvSpPr>
          <p:cNvPr id="44051" name="Rectangle 19"/>
          <p:cNvSpPr>
            <a:spLocks noChangeArrowheads="1"/>
          </p:cNvSpPr>
          <p:nvPr/>
        </p:nvSpPr>
        <p:spPr bwMode="auto">
          <a:xfrm>
            <a:off x="6934201" y="4229101"/>
            <a:ext cx="522233" cy="44948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80791" tIns="39687" rIns="80791" bIns="39687">
            <a:spAutoFit/>
          </a:bodyPr>
          <a:lstStyle>
            <a:lvl1pPr>
              <a:defRPr sz="6400">
                <a:solidFill>
                  <a:srgbClr val="000000"/>
                </a:solidFill>
                <a:latin typeface="Arial" charset="0"/>
                <a:ea typeface="ヒラギノ角ゴ ProN W3" charset="-128"/>
                <a:sym typeface="Arial" charset="0"/>
              </a:defRPr>
            </a:lvl1pPr>
            <a:lvl2pPr marL="742950" indent="-285750">
              <a:defRPr sz="6400">
                <a:solidFill>
                  <a:srgbClr val="000000"/>
                </a:solidFill>
                <a:latin typeface="Arial" charset="0"/>
                <a:ea typeface="ヒラギノ角ゴ ProN W3" charset="-128"/>
                <a:sym typeface="Arial" charset="0"/>
              </a:defRPr>
            </a:lvl2pPr>
            <a:lvl3pPr marL="1143000" indent="-228600">
              <a:defRPr sz="6400">
                <a:solidFill>
                  <a:srgbClr val="000000"/>
                </a:solidFill>
                <a:latin typeface="Arial" charset="0"/>
                <a:ea typeface="ヒラギノ角ゴ ProN W3" charset="-128"/>
                <a:sym typeface="Arial" charset="0"/>
              </a:defRPr>
            </a:lvl3pPr>
            <a:lvl4pPr marL="1600200" indent="-228600">
              <a:defRPr sz="6400">
                <a:solidFill>
                  <a:srgbClr val="000000"/>
                </a:solidFill>
                <a:latin typeface="Arial" charset="0"/>
                <a:ea typeface="ヒラギノ角ゴ ProN W3" charset="-128"/>
                <a:sym typeface="Arial" charset="0"/>
              </a:defRPr>
            </a:lvl4pPr>
            <a:lvl5pPr marL="2057400" indent="-228600">
              <a:defRPr sz="6400">
                <a:solidFill>
                  <a:srgbClr val="000000"/>
                </a:solidFill>
                <a:latin typeface="Arial" charset="0"/>
                <a:ea typeface="ヒラギノ角ゴ ProN W3" charset="-128"/>
                <a:sym typeface="Arial" charset="0"/>
              </a:defRPr>
            </a:lvl5pPr>
            <a:lvl6pPr marL="25146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6pPr>
            <a:lvl7pPr marL="29718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7pPr>
            <a:lvl8pPr marL="34290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8pPr>
            <a:lvl9pPr marL="38862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9pPr>
          </a:lstStyle>
          <a:p>
            <a:pPr eaLnBrk="1" hangingPunct="1"/>
            <a:r>
              <a:rPr lang="en-US" altLang="x-none" sz="2400"/>
              <a:t>T1</a:t>
            </a:r>
          </a:p>
        </p:txBody>
      </p:sp>
      <p:sp>
        <p:nvSpPr>
          <p:cNvPr id="44052" name="Rectangle 20"/>
          <p:cNvSpPr>
            <a:spLocks noChangeArrowheads="1"/>
          </p:cNvSpPr>
          <p:nvPr/>
        </p:nvSpPr>
        <p:spPr bwMode="auto">
          <a:xfrm>
            <a:off x="9067801" y="4229101"/>
            <a:ext cx="522233" cy="44948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80791" tIns="39687" rIns="80791" bIns="39687">
            <a:spAutoFit/>
          </a:bodyPr>
          <a:lstStyle>
            <a:lvl1pPr>
              <a:defRPr sz="6400">
                <a:solidFill>
                  <a:srgbClr val="000000"/>
                </a:solidFill>
                <a:latin typeface="Arial" charset="0"/>
                <a:ea typeface="ヒラギノ角ゴ ProN W3" charset="-128"/>
                <a:sym typeface="Arial" charset="0"/>
              </a:defRPr>
            </a:lvl1pPr>
            <a:lvl2pPr marL="742950" indent="-285750">
              <a:defRPr sz="6400">
                <a:solidFill>
                  <a:srgbClr val="000000"/>
                </a:solidFill>
                <a:latin typeface="Arial" charset="0"/>
                <a:ea typeface="ヒラギノ角ゴ ProN W3" charset="-128"/>
                <a:sym typeface="Arial" charset="0"/>
              </a:defRPr>
            </a:lvl2pPr>
            <a:lvl3pPr marL="1143000" indent="-228600">
              <a:defRPr sz="6400">
                <a:solidFill>
                  <a:srgbClr val="000000"/>
                </a:solidFill>
                <a:latin typeface="Arial" charset="0"/>
                <a:ea typeface="ヒラギノ角ゴ ProN W3" charset="-128"/>
                <a:sym typeface="Arial" charset="0"/>
              </a:defRPr>
            </a:lvl3pPr>
            <a:lvl4pPr marL="1600200" indent="-228600">
              <a:defRPr sz="6400">
                <a:solidFill>
                  <a:srgbClr val="000000"/>
                </a:solidFill>
                <a:latin typeface="Arial" charset="0"/>
                <a:ea typeface="ヒラギノ角ゴ ProN W3" charset="-128"/>
                <a:sym typeface="Arial" charset="0"/>
              </a:defRPr>
            </a:lvl4pPr>
            <a:lvl5pPr marL="2057400" indent="-228600">
              <a:defRPr sz="6400">
                <a:solidFill>
                  <a:srgbClr val="000000"/>
                </a:solidFill>
                <a:latin typeface="Arial" charset="0"/>
                <a:ea typeface="ヒラギノ角ゴ ProN W3" charset="-128"/>
                <a:sym typeface="Arial" charset="0"/>
              </a:defRPr>
            </a:lvl5pPr>
            <a:lvl6pPr marL="25146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6pPr>
            <a:lvl7pPr marL="29718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7pPr>
            <a:lvl8pPr marL="34290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8pPr>
            <a:lvl9pPr marL="38862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9pPr>
          </a:lstStyle>
          <a:p>
            <a:pPr eaLnBrk="1" hangingPunct="1"/>
            <a:r>
              <a:rPr lang="en-US" altLang="x-none" sz="2400"/>
              <a:t>T2</a:t>
            </a:r>
          </a:p>
        </p:txBody>
      </p:sp>
      <p:sp>
        <p:nvSpPr>
          <p:cNvPr id="44053" name="Rectangle 21"/>
          <p:cNvSpPr>
            <a:spLocks noChangeArrowheads="1"/>
          </p:cNvSpPr>
          <p:nvPr/>
        </p:nvSpPr>
        <p:spPr bwMode="auto">
          <a:xfrm>
            <a:off x="6934201" y="5257801"/>
            <a:ext cx="522233" cy="44948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80791" tIns="39687" rIns="80791" bIns="39687">
            <a:spAutoFit/>
          </a:bodyPr>
          <a:lstStyle>
            <a:lvl1pPr>
              <a:defRPr sz="6400">
                <a:solidFill>
                  <a:srgbClr val="000000"/>
                </a:solidFill>
                <a:latin typeface="Arial" charset="0"/>
                <a:ea typeface="ヒラギノ角ゴ ProN W3" charset="-128"/>
                <a:sym typeface="Arial" charset="0"/>
              </a:defRPr>
            </a:lvl1pPr>
            <a:lvl2pPr marL="742950" indent="-285750">
              <a:defRPr sz="6400">
                <a:solidFill>
                  <a:srgbClr val="000000"/>
                </a:solidFill>
                <a:latin typeface="Arial" charset="0"/>
                <a:ea typeface="ヒラギノ角ゴ ProN W3" charset="-128"/>
                <a:sym typeface="Arial" charset="0"/>
              </a:defRPr>
            </a:lvl2pPr>
            <a:lvl3pPr marL="1143000" indent="-228600">
              <a:defRPr sz="6400">
                <a:solidFill>
                  <a:srgbClr val="000000"/>
                </a:solidFill>
                <a:latin typeface="Arial" charset="0"/>
                <a:ea typeface="ヒラギノ角ゴ ProN W3" charset="-128"/>
                <a:sym typeface="Arial" charset="0"/>
              </a:defRPr>
            </a:lvl3pPr>
            <a:lvl4pPr marL="1600200" indent="-228600">
              <a:defRPr sz="6400">
                <a:solidFill>
                  <a:srgbClr val="000000"/>
                </a:solidFill>
                <a:latin typeface="Arial" charset="0"/>
                <a:ea typeface="ヒラギノ角ゴ ProN W3" charset="-128"/>
                <a:sym typeface="Arial" charset="0"/>
              </a:defRPr>
            </a:lvl4pPr>
            <a:lvl5pPr marL="2057400" indent="-228600">
              <a:defRPr sz="6400">
                <a:solidFill>
                  <a:srgbClr val="000000"/>
                </a:solidFill>
                <a:latin typeface="Arial" charset="0"/>
                <a:ea typeface="ヒラギノ角ゴ ProN W3" charset="-128"/>
                <a:sym typeface="Arial" charset="0"/>
              </a:defRPr>
            </a:lvl5pPr>
            <a:lvl6pPr marL="25146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6pPr>
            <a:lvl7pPr marL="29718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7pPr>
            <a:lvl8pPr marL="34290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8pPr>
            <a:lvl9pPr marL="38862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9pPr>
          </a:lstStyle>
          <a:p>
            <a:pPr eaLnBrk="1" hangingPunct="1"/>
            <a:r>
              <a:rPr lang="en-US" altLang="x-none" sz="2400" dirty="0"/>
              <a:t>T4</a:t>
            </a:r>
          </a:p>
        </p:txBody>
      </p:sp>
      <p:sp>
        <p:nvSpPr>
          <p:cNvPr id="44054" name="Rectangle 22"/>
          <p:cNvSpPr>
            <a:spLocks noChangeArrowheads="1"/>
          </p:cNvSpPr>
          <p:nvPr/>
        </p:nvSpPr>
        <p:spPr bwMode="auto">
          <a:xfrm>
            <a:off x="8991601" y="5257801"/>
            <a:ext cx="522233" cy="44948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80791" tIns="39687" rIns="80791" bIns="39687">
            <a:spAutoFit/>
          </a:bodyPr>
          <a:lstStyle>
            <a:lvl1pPr>
              <a:defRPr sz="6400">
                <a:solidFill>
                  <a:srgbClr val="000000"/>
                </a:solidFill>
                <a:latin typeface="Arial" charset="0"/>
                <a:ea typeface="ヒラギノ角ゴ ProN W3" charset="-128"/>
                <a:sym typeface="Arial" charset="0"/>
              </a:defRPr>
            </a:lvl1pPr>
            <a:lvl2pPr marL="742950" indent="-285750">
              <a:defRPr sz="6400">
                <a:solidFill>
                  <a:srgbClr val="000000"/>
                </a:solidFill>
                <a:latin typeface="Arial" charset="0"/>
                <a:ea typeface="ヒラギノ角ゴ ProN W3" charset="-128"/>
                <a:sym typeface="Arial" charset="0"/>
              </a:defRPr>
            </a:lvl2pPr>
            <a:lvl3pPr marL="1143000" indent="-228600">
              <a:defRPr sz="6400">
                <a:solidFill>
                  <a:srgbClr val="000000"/>
                </a:solidFill>
                <a:latin typeface="Arial" charset="0"/>
                <a:ea typeface="ヒラギノ角ゴ ProN W3" charset="-128"/>
                <a:sym typeface="Arial" charset="0"/>
              </a:defRPr>
            </a:lvl3pPr>
            <a:lvl4pPr marL="1600200" indent="-228600">
              <a:defRPr sz="6400">
                <a:solidFill>
                  <a:srgbClr val="000000"/>
                </a:solidFill>
                <a:latin typeface="Arial" charset="0"/>
                <a:ea typeface="ヒラギノ角ゴ ProN W3" charset="-128"/>
                <a:sym typeface="Arial" charset="0"/>
              </a:defRPr>
            </a:lvl4pPr>
            <a:lvl5pPr marL="2057400" indent="-228600">
              <a:defRPr sz="6400">
                <a:solidFill>
                  <a:srgbClr val="000000"/>
                </a:solidFill>
                <a:latin typeface="Arial" charset="0"/>
                <a:ea typeface="ヒラギノ角ゴ ProN W3" charset="-128"/>
                <a:sym typeface="Arial" charset="0"/>
              </a:defRPr>
            </a:lvl5pPr>
            <a:lvl6pPr marL="25146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6pPr>
            <a:lvl7pPr marL="29718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7pPr>
            <a:lvl8pPr marL="34290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8pPr>
            <a:lvl9pPr marL="38862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9pPr>
          </a:lstStyle>
          <a:p>
            <a:pPr eaLnBrk="1" hangingPunct="1"/>
            <a:r>
              <a:rPr lang="en-US" altLang="x-none" sz="2400"/>
              <a:t>T3</a:t>
            </a:r>
          </a:p>
        </p:txBody>
      </p:sp>
      <p:sp>
        <p:nvSpPr>
          <p:cNvPr id="44055" name="Line 23"/>
          <p:cNvSpPr>
            <a:spLocks noChangeShapeType="1"/>
          </p:cNvSpPr>
          <p:nvPr/>
        </p:nvSpPr>
        <p:spPr bwMode="auto">
          <a:xfrm>
            <a:off x="7543800" y="4343400"/>
            <a:ext cx="1447800" cy="0"/>
          </a:xfrm>
          <a:prstGeom prst="line">
            <a:avLst/>
          </a:prstGeom>
          <a:noFill/>
          <a:ln w="12700">
            <a:solidFill>
              <a:schemeClr val="tx1"/>
            </a:solidFill>
            <a:round/>
            <a:headEnd type="none" w="sm" len="sm"/>
            <a:tailEnd type="triangle" w="lg" len="lg"/>
          </a:ln>
          <a:extLst>
            <a:ext uri="{909E8E84-426E-40dd-AFC4-6F175D3DCCD1}">
              <a14:hiddenFill xmlns="" xmlns:a14="http://schemas.microsoft.com/office/drawing/2010/main">
                <a:noFill/>
              </a14:hiddenFill>
            </a:ext>
          </a:extLst>
        </p:spPr>
        <p:txBody>
          <a:bodyPr lIns="81641" tIns="40821" rIns="81641" bIns="40821"/>
          <a:lstStyle/>
          <a:p>
            <a:endParaRPr lang="en-US" sz="900"/>
          </a:p>
        </p:txBody>
      </p:sp>
      <p:sp>
        <p:nvSpPr>
          <p:cNvPr id="44056" name="Line 24"/>
          <p:cNvSpPr>
            <a:spLocks noChangeShapeType="1"/>
          </p:cNvSpPr>
          <p:nvPr/>
        </p:nvSpPr>
        <p:spPr bwMode="auto">
          <a:xfrm>
            <a:off x="9296400" y="4629150"/>
            <a:ext cx="0" cy="514350"/>
          </a:xfrm>
          <a:prstGeom prst="line">
            <a:avLst/>
          </a:prstGeom>
          <a:noFill/>
          <a:ln w="12700">
            <a:solidFill>
              <a:schemeClr val="tx1"/>
            </a:solidFill>
            <a:round/>
            <a:headEnd type="none" w="sm" len="sm"/>
            <a:tailEnd type="triangle" w="lg" len="lg"/>
          </a:ln>
          <a:extLst>
            <a:ext uri="{909E8E84-426E-40dd-AFC4-6F175D3DCCD1}">
              <a14:hiddenFill xmlns="" xmlns:a14="http://schemas.microsoft.com/office/drawing/2010/main">
                <a:noFill/>
              </a14:hiddenFill>
            </a:ext>
          </a:extLst>
        </p:spPr>
        <p:txBody>
          <a:bodyPr lIns="81641" tIns="40821" rIns="81641" bIns="40821"/>
          <a:lstStyle/>
          <a:p>
            <a:endParaRPr lang="en-US" sz="900"/>
          </a:p>
        </p:txBody>
      </p:sp>
      <p:sp>
        <p:nvSpPr>
          <p:cNvPr id="44057" name="Line 25"/>
          <p:cNvSpPr>
            <a:spLocks noChangeShapeType="1"/>
          </p:cNvSpPr>
          <p:nvPr/>
        </p:nvSpPr>
        <p:spPr bwMode="auto">
          <a:xfrm flipH="1" flipV="1">
            <a:off x="7467600" y="4572000"/>
            <a:ext cx="1524000" cy="685800"/>
          </a:xfrm>
          <a:prstGeom prst="line">
            <a:avLst/>
          </a:prstGeom>
          <a:noFill/>
          <a:ln w="50800">
            <a:solidFill>
              <a:schemeClr val="accent2"/>
            </a:solidFill>
            <a:round/>
            <a:headEnd type="none" w="sm" len="sm"/>
            <a:tailEnd type="triangle" w="lg" len="lg"/>
          </a:ln>
          <a:extLst>
            <a:ext uri="{909E8E84-426E-40dd-AFC4-6F175D3DCCD1}">
              <a14:hiddenFill xmlns="" xmlns:a14="http://schemas.microsoft.com/office/drawing/2010/main">
                <a:noFill/>
              </a14:hiddenFill>
            </a:ext>
          </a:extLst>
        </p:spPr>
        <p:txBody>
          <a:bodyPr lIns="81641" tIns="40821" rIns="81641" bIns="40821"/>
          <a:lstStyle/>
          <a:p>
            <a:endParaRPr lang="en-US" sz="900"/>
          </a:p>
        </p:txBody>
      </p:sp>
      <p:sp>
        <p:nvSpPr>
          <p:cNvPr id="44058" name="Line 26"/>
          <p:cNvSpPr>
            <a:spLocks noChangeShapeType="1"/>
          </p:cNvSpPr>
          <p:nvPr/>
        </p:nvSpPr>
        <p:spPr bwMode="auto">
          <a:xfrm flipV="1">
            <a:off x="7467600" y="4457700"/>
            <a:ext cx="1600200" cy="742950"/>
          </a:xfrm>
          <a:prstGeom prst="line">
            <a:avLst/>
          </a:prstGeom>
          <a:noFill/>
          <a:ln w="12700">
            <a:solidFill>
              <a:schemeClr val="tx1"/>
            </a:solidFill>
            <a:round/>
            <a:headEnd type="none" w="sm" len="sm"/>
            <a:tailEnd type="triangle" w="lg" len="lg"/>
          </a:ln>
          <a:extLst>
            <a:ext uri="{909E8E84-426E-40dd-AFC4-6F175D3DCCD1}">
              <a14:hiddenFill xmlns="" xmlns:a14="http://schemas.microsoft.com/office/drawing/2010/main">
                <a:noFill/>
              </a14:hiddenFill>
            </a:ext>
          </a:extLst>
        </p:spPr>
        <p:txBody>
          <a:bodyPr lIns="81641" tIns="40821" rIns="81641" bIns="40821"/>
          <a:lstStyle/>
          <a:p>
            <a:endParaRPr lang="en-US" sz="900"/>
          </a:p>
        </p:txBody>
      </p:sp>
      <p:sp>
        <p:nvSpPr>
          <p:cNvPr id="2" name="Slide Number Placeholder 1"/>
          <p:cNvSpPr>
            <a:spLocks noGrp="1"/>
          </p:cNvSpPr>
          <p:nvPr>
            <p:ph type="sldNum" sz="quarter" idx="12"/>
          </p:nvPr>
        </p:nvSpPr>
        <p:spPr/>
        <p:txBody>
          <a:bodyPr/>
          <a:lstStyle/>
          <a:p>
            <a:fld id="{35B54189-C436-47D0-AC37-8484B13A8E13}" type="slidenum">
              <a:rPr lang="en-US" smtClean="0"/>
              <a:pPr/>
              <a:t>25</a:t>
            </a:fld>
            <a:endParaRPr lang="en-US" dirty="0"/>
          </a:p>
        </p:txBody>
      </p:sp>
    </p:spTree>
    <p:extLst>
      <p:ext uri="{BB962C8B-B14F-4D97-AF65-F5344CB8AC3E}">
        <p14:creationId xmlns:p14="http://schemas.microsoft.com/office/powerpoint/2010/main" val="34798247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vert="horz" wrap="square" lIns="80791" tIns="39687" rIns="80791" bIns="39687" numCol="1" anchor="b" anchorCtr="0" compatLnSpc="1">
            <a:prstTxWarp prst="textNoShape">
              <a:avLst/>
            </a:prstTxWarp>
            <a:spAutoFit/>
          </a:bodyPr>
          <a:lstStyle/>
          <a:p>
            <a:r>
              <a:rPr lang="en-US" altLang="x-none"/>
              <a:t>Deadlock Prevention</a:t>
            </a:r>
          </a:p>
        </p:txBody>
      </p:sp>
      <p:sp>
        <p:nvSpPr>
          <p:cNvPr id="46083" name="Rectangle 3"/>
          <p:cNvSpPr>
            <a:spLocks noGrp="1" noChangeArrowheads="1"/>
          </p:cNvSpPr>
          <p:nvPr>
            <p:ph idx="1"/>
          </p:nvPr>
        </p:nvSpPr>
        <p:spPr bwMode="auto">
          <a:xfrm>
            <a:off x="609599" y="1295401"/>
            <a:ext cx="11307417" cy="4949825"/>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80791" tIns="39687" rIns="80791" bIns="39687" numCol="1" anchor="t" anchorCtr="0" compatLnSpc="1">
            <a:prstTxWarp prst="textNoShape">
              <a:avLst/>
            </a:prstTxWarp>
          </a:bodyPr>
          <a:lstStyle/>
          <a:p>
            <a:r>
              <a:rPr lang="en-US" altLang="en-US" dirty="0"/>
              <a:t>Assign </a:t>
            </a:r>
            <a:r>
              <a:rPr lang="en-US" altLang="en-US" dirty="0">
                <a:solidFill>
                  <a:srgbClr val="6F2529"/>
                </a:solidFill>
              </a:rPr>
              <a:t>priorities</a:t>
            </a:r>
            <a:r>
              <a:rPr lang="en-US" altLang="en-US" dirty="0"/>
              <a:t> based on timestamps. </a:t>
            </a:r>
          </a:p>
          <a:p>
            <a:pPr lvl="1"/>
            <a:r>
              <a:rPr lang="en-US" altLang="en-US" dirty="0"/>
              <a:t>Earlier timestamp </a:t>
            </a:r>
            <a:r>
              <a:rPr lang="en-US" altLang="en-US" dirty="0">
                <a:sym typeface="Wingdings"/>
              </a:rPr>
              <a:t> higher priority</a:t>
            </a:r>
          </a:p>
          <a:p>
            <a:r>
              <a:rPr lang="en-US" altLang="en-US" dirty="0"/>
              <a:t>Assume </a:t>
            </a:r>
            <a:r>
              <a:rPr lang="en-US" altLang="en-US" i="1" dirty="0"/>
              <a:t>T</a:t>
            </a:r>
            <a:r>
              <a:rPr lang="en-US" altLang="en-US" i="1" baseline="-25000" dirty="0"/>
              <a:t>i</a:t>
            </a:r>
            <a:r>
              <a:rPr lang="en-US" altLang="en-US" dirty="0"/>
              <a:t> wants a lock that </a:t>
            </a:r>
            <a:r>
              <a:rPr lang="en-US" altLang="en-US" i="1" dirty="0"/>
              <a:t>T</a:t>
            </a:r>
            <a:r>
              <a:rPr lang="en-US" altLang="en-US" i="1" baseline="-25000" dirty="0"/>
              <a:t>j</a:t>
            </a:r>
            <a:r>
              <a:rPr lang="en-US" altLang="en-US" dirty="0"/>
              <a:t> holds. </a:t>
            </a:r>
            <a:br>
              <a:rPr lang="en-US" altLang="en-US" dirty="0"/>
            </a:br>
            <a:r>
              <a:rPr lang="en-US" altLang="en-US" dirty="0"/>
              <a:t>Two policies:</a:t>
            </a:r>
          </a:p>
          <a:p>
            <a:pPr lvl="1">
              <a:buSzPct val="75000"/>
            </a:pPr>
            <a:r>
              <a:rPr lang="en-US" altLang="en-US" dirty="0">
                <a:solidFill>
                  <a:schemeClr val="accent2"/>
                </a:solidFill>
              </a:rPr>
              <a:t>Wait-Die </a:t>
            </a:r>
            <a:r>
              <a:rPr lang="en-US" altLang="en-US" dirty="0"/>
              <a:t>(“old waits for young”): </a:t>
            </a:r>
          </a:p>
          <a:p>
            <a:pPr lvl="2">
              <a:buSzPct val="75000"/>
            </a:pPr>
            <a:r>
              <a:rPr lang="en-US" altLang="en-US" dirty="0"/>
              <a:t>If </a:t>
            </a:r>
            <a:r>
              <a:rPr lang="en-US" altLang="en-US" i="1" dirty="0"/>
              <a:t>T</a:t>
            </a:r>
            <a:r>
              <a:rPr lang="en-US" altLang="en-US" i="1" baseline="-25000" dirty="0"/>
              <a:t>i</a:t>
            </a:r>
            <a:r>
              <a:rPr lang="en-US" altLang="en-US" dirty="0"/>
              <a:t> has higher priority, </a:t>
            </a:r>
            <a:r>
              <a:rPr lang="en-US" altLang="en-US" i="1" dirty="0"/>
              <a:t>T</a:t>
            </a:r>
            <a:r>
              <a:rPr lang="en-US" altLang="en-US" i="1" baseline="-25000" dirty="0"/>
              <a:t>i</a:t>
            </a:r>
            <a:r>
              <a:rPr lang="en-US" altLang="en-US" dirty="0"/>
              <a:t> waits for </a:t>
            </a:r>
            <a:r>
              <a:rPr lang="en-US" altLang="en-US" i="1" dirty="0"/>
              <a:t>T</a:t>
            </a:r>
            <a:r>
              <a:rPr lang="en-US" altLang="en-US" i="1" baseline="-25000" dirty="0"/>
              <a:t>j</a:t>
            </a:r>
            <a:r>
              <a:rPr lang="en-US" altLang="en-US" dirty="0"/>
              <a:t>. Otherwise </a:t>
            </a:r>
            <a:r>
              <a:rPr lang="en-US" altLang="en-US" i="1" dirty="0"/>
              <a:t>T</a:t>
            </a:r>
            <a:r>
              <a:rPr lang="en-US" altLang="en-US" i="1" baseline="-25000" dirty="0"/>
              <a:t>i</a:t>
            </a:r>
            <a:r>
              <a:rPr lang="en-US" altLang="en-US" dirty="0"/>
              <a:t> aborts</a:t>
            </a:r>
          </a:p>
          <a:p>
            <a:pPr lvl="1">
              <a:buSzPct val="75000"/>
            </a:pPr>
            <a:r>
              <a:rPr lang="en-US" altLang="en-US" dirty="0">
                <a:solidFill>
                  <a:schemeClr val="accent2"/>
                </a:solidFill>
              </a:rPr>
              <a:t>Wound-wait </a:t>
            </a:r>
            <a:r>
              <a:rPr lang="en-US" altLang="en-US" dirty="0"/>
              <a:t>(”young waits for old”): </a:t>
            </a:r>
          </a:p>
          <a:p>
            <a:pPr lvl="2">
              <a:buSzPct val="75000"/>
            </a:pPr>
            <a:r>
              <a:rPr lang="en-US" altLang="en-US" dirty="0"/>
              <a:t>If </a:t>
            </a:r>
            <a:r>
              <a:rPr lang="en-US" altLang="en-US" i="1" dirty="0"/>
              <a:t>T</a:t>
            </a:r>
            <a:r>
              <a:rPr lang="en-US" altLang="en-US" i="1" baseline="-25000" dirty="0"/>
              <a:t>i </a:t>
            </a:r>
            <a:r>
              <a:rPr lang="en-US" altLang="en-US" dirty="0"/>
              <a:t>has higher priority, </a:t>
            </a:r>
            <a:r>
              <a:rPr lang="en-US" altLang="en-US" i="1" dirty="0"/>
              <a:t>T</a:t>
            </a:r>
            <a:r>
              <a:rPr lang="en-US" altLang="en-US" i="1" baseline="-25000" dirty="0"/>
              <a:t>j</a:t>
            </a:r>
            <a:r>
              <a:rPr lang="en-US" altLang="en-US" dirty="0"/>
              <a:t> aborts. Otherwise </a:t>
            </a:r>
            <a:r>
              <a:rPr lang="en-US" altLang="en-US" i="1" dirty="0"/>
              <a:t>T</a:t>
            </a:r>
            <a:r>
              <a:rPr lang="en-US" altLang="en-US" i="1" baseline="-25000" dirty="0"/>
              <a:t>i</a:t>
            </a:r>
            <a:r>
              <a:rPr lang="en-US" altLang="en-US" dirty="0"/>
              <a:t> waits</a:t>
            </a:r>
          </a:p>
          <a:p>
            <a:r>
              <a:rPr lang="en-US" altLang="en-US" dirty="0"/>
              <a:t>If a transaction re-starts, make sure it has its original timestamp</a:t>
            </a:r>
          </a:p>
          <a:p>
            <a:endParaRPr lang="en-US" altLang="en-US" dirty="0"/>
          </a:p>
        </p:txBody>
      </p:sp>
      <p:sp>
        <p:nvSpPr>
          <p:cNvPr id="2" name="Slide Number Placeholder 1"/>
          <p:cNvSpPr>
            <a:spLocks noGrp="1"/>
          </p:cNvSpPr>
          <p:nvPr>
            <p:ph type="sldNum" sz="quarter" idx="12"/>
          </p:nvPr>
        </p:nvSpPr>
        <p:spPr/>
        <p:txBody>
          <a:bodyPr/>
          <a:lstStyle/>
          <a:p>
            <a:fld id="{35B54189-C436-47D0-AC37-8484B13A8E13}" type="slidenum">
              <a:rPr lang="en-US" smtClean="0"/>
              <a:pPr/>
              <a:t>26</a:t>
            </a:fld>
            <a:endParaRPr lang="en-US"/>
          </a:p>
        </p:txBody>
      </p:sp>
    </p:spTree>
    <p:extLst>
      <p:ext uri="{BB962C8B-B14F-4D97-AF65-F5344CB8AC3E}">
        <p14:creationId xmlns:p14="http://schemas.microsoft.com/office/powerpoint/2010/main" val="72404605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Fixed vs dynamic databases</a:t>
            </a:r>
          </a:p>
        </p:txBody>
      </p:sp>
      <p:sp>
        <p:nvSpPr>
          <p:cNvPr id="3" name="Content Placeholder 2"/>
          <p:cNvSpPr>
            <a:spLocks noGrp="1"/>
          </p:cNvSpPr>
          <p:nvPr>
            <p:ph idx="1"/>
          </p:nvPr>
        </p:nvSpPr>
        <p:spPr/>
        <p:txBody>
          <a:bodyPr/>
          <a:lstStyle/>
          <a:p>
            <a:r>
              <a:rPr lang="en-US" dirty="0"/>
              <a:t>Fixed tuples</a:t>
            </a:r>
          </a:p>
          <a:p>
            <a:pPr lvl="1"/>
            <a:r>
              <a:rPr lang="en-US" dirty="0"/>
              <a:t>Set of tuples is fixed</a:t>
            </a:r>
          </a:p>
          <a:p>
            <a:pPr lvl="1"/>
            <a:r>
              <a:rPr lang="en-US" dirty="0">
                <a:solidFill>
                  <a:srgbClr val="6F2529"/>
                </a:solidFill>
              </a:rPr>
              <a:t>Can update</a:t>
            </a:r>
            <a:r>
              <a:rPr lang="en-US" dirty="0"/>
              <a:t>, but </a:t>
            </a:r>
            <a:r>
              <a:rPr lang="en-US" dirty="0">
                <a:solidFill>
                  <a:srgbClr val="6F2529"/>
                </a:solidFill>
              </a:rPr>
              <a:t>no inserts/deletes</a:t>
            </a:r>
          </a:p>
          <a:p>
            <a:pPr lvl="1"/>
            <a:r>
              <a:rPr lang="en-US" dirty="0"/>
              <a:t>Can lock </a:t>
            </a:r>
            <a:r>
              <a:rPr lang="en-US" dirty="0">
                <a:solidFill>
                  <a:schemeClr val="tx2"/>
                </a:solidFill>
              </a:rPr>
              <a:t>all related tuples</a:t>
            </a:r>
          </a:p>
          <a:p>
            <a:pPr marL="0" indent="0">
              <a:buNone/>
            </a:pPr>
            <a:r>
              <a:rPr lang="en-US" sz="2400" dirty="0">
                <a:latin typeface="Courier New" charset="0"/>
                <a:ea typeface="Courier New" charset="0"/>
                <a:cs typeface="Courier New" charset="0"/>
              </a:rPr>
              <a:t>	UPDATE employees </a:t>
            </a:r>
            <a:br>
              <a:rPr lang="en-US" sz="2400" dirty="0">
                <a:latin typeface="Courier New" charset="0"/>
                <a:ea typeface="Courier New" charset="0"/>
                <a:cs typeface="Courier New" charset="0"/>
              </a:rPr>
            </a:br>
            <a:r>
              <a:rPr lang="en-US" sz="2400" dirty="0">
                <a:latin typeface="Courier New" charset="0"/>
                <a:ea typeface="Courier New" charset="0"/>
                <a:cs typeface="Courier New" charset="0"/>
              </a:rPr>
              <a:t>		SET salary=salary*1.2 WHERE age&gt;60</a:t>
            </a:r>
          </a:p>
          <a:p>
            <a:r>
              <a:rPr lang="en-US" dirty="0"/>
              <a:t>Dynamic databases</a:t>
            </a:r>
          </a:p>
          <a:p>
            <a:pPr lvl="1"/>
            <a:r>
              <a:rPr lang="en-US" dirty="0"/>
              <a:t>Can insert/delete tuples</a:t>
            </a:r>
          </a:p>
          <a:p>
            <a:pPr lvl="1"/>
            <a:r>
              <a:rPr lang="en-US" dirty="0"/>
              <a:t>Cannot lock all related tuples</a:t>
            </a:r>
          </a:p>
          <a:p>
            <a:pPr lvl="1"/>
            <a:r>
              <a:rPr lang="en-US" dirty="0">
                <a:latin typeface="Courier New" charset="0"/>
                <a:ea typeface="Courier New" charset="0"/>
                <a:cs typeface="Courier New" charset="0"/>
              </a:rPr>
              <a:t>INSERT INTO employees(</a:t>
            </a:r>
            <a:r>
              <a:rPr lang="en-US" dirty="0" err="1">
                <a:latin typeface="Courier New" charset="0"/>
                <a:ea typeface="Courier New" charset="0"/>
                <a:cs typeface="Courier New" charset="0"/>
              </a:rPr>
              <a:t>name,age,salary</a:t>
            </a:r>
            <a:r>
              <a:rPr lang="en-US" dirty="0">
                <a:latin typeface="Courier New" charset="0"/>
                <a:ea typeface="Courier New" charset="0"/>
                <a:cs typeface="Courier New" charset="0"/>
              </a:rPr>
              <a:t>)</a:t>
            </a:r>
            <a:br>
              <a:rPr lang="en-US" dirty="0">
                <a:latin typeface="Courier New" charset="0"/>
                <a:ea typeface="Courier New" charset="0"/>
                <a:cs typeface="Courier New" charset="0"/>
              </a:rPr>
            </a:br>
            <a:r>
              <a:rPr lang="en-US" dirty="0">
                <a:latin typeface="Courier New" charset="0"/>
                <a:ea typeface="Courier New" charset="0"/>
                <a:cs typeface="Courier New" charset="0"/>
              </a:rPr>
              <a:t>		VALUES(“Superman”, 62, 10000)</a:t>
            </a:r>
            <a:endParaRPr lang="en-US" dirty="0"/>
          </a:p>
          <a:p>
            <a:pPr lvl="1"/>
            <a:endParaRPr lang="en-US" dirty="0"/>
          </a:p>
        </p:txBody>
      </p:sp>
      <p:sp>
        <p:nvSpPr>
          <p:cNvPr id="4" name="Slide Number Placeholder 3"/>
          <p:cNvSpPr>
            <a:spLocks noGrp="1"/>
          </p:cNvSpPr>
          <p:nvPr>
            <p:ph type="sldNum" sz="quarter" idx="12"/>
          </p:nvPr>
        </p:nvSpPr>
        <p:spPr/>
        <p:txBody>
          <a:bodyPr/>
          <a:lstStyle/>
          <a:p>
            <a:fld id="{35B54189-C436-47D0-AC37-8484B13A8E13}" type="slidenum">
              <a:rPr lang="en-US" smtClean="0"/>
              <a:pPr/>
              <a:t>27</a:t>
            </a:fld>
            <a:endParaRPr lang="en-US" dirty="0"/>
          </a:p>
        </p:txBody>
      </p:sp>
    </p:spTree>
    <p:extLst>
      <p:ext uri="{BB962C8B-B14F-4D97-AF65-F5344CB8AC3E}">
        <p14:creationId xmlns:p14="http://schemas.microsoft.com/office/powerpoint/2010/main" val="91415223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r>
              <a:rPr lang="en-US" altLang="x-none"/>
              <a:t>Dynamic Databases</a:t>
            </a:r>
          </a:p>
        </p:txBody>
      </p:sp>
      <p:sp>
        <p:nvSpPr>
          <p:cNvPr id="48131" name="Rectangle 3"/>
          <p:cNvSpPr>
            <a:spLocks noGrp="1" noChangeArrowheads="1"/>
          </p:cNvSpPr>
          <p:nvPr>
            <p:ph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81641" tIns="40821" rIns="81641" bIns="40821" numCol="1" anchor="t" anchorCtr="0" compatLnSpc="1">
            <a:prstTxWarp prst="textNoShape">
              <a:avLst/>
            </a:prstTxWarp>
          </a:bodyPr>
          <a:lstStyle/>
          <a:p>
            <a:r>
              <a:rPr lang="en-US" altLang="en-US" sz="2800" dirty="0"/>
              <a:t>If insertions/deletions are allowed, then even Strict 2PL </a:t>
            </a:r>
            <a:r>
              <a:rPr lang="en-US" altLang="en-US" sz="2800" b="1" dirty="0"/>
              <a:t>cannot </a:t>
            </a:r>
            <a:r>
              <a:rPr lang="en-US" altLang="en-US" sz="2800" dirty="0"/>
              <a:t>assure serializability</a:t>
            </a:r>
          </a:p>
          <a:p>
            <a:pPr lvl="1"/>
            <a:r>
              <a:rPr lang="en-US" altLang="en-US" dirty="0"/>
              <a:t>T1: Print the oldest sailors with rating=1 and rating=2</a:t>
            </a:r>
          </a:p>
          <a:p>
            <a:pPr lvl="1"/>
            <a:r>
              <a:rPr lang="en-US" altLang="en-US" dirty="0"/>
              <a:t>T2: Insert a sailor with (rating=1,age=96), and delete the oldest sailor with rating=2</a:t>
            </a:r>
          </a:p>
          <a:p>
            <a:pPr lvl="1"/>
            <a:r>
              <a:rPr lang="en-US" altLang="en-US" dirty="0"/>
              <a:t>The results </a:t>
            </a:r>
            <a:r>
              <a:rPr lang="en-US" altLang="en-US" b="1" dirty="0"/>
              <a:t>may not </a:t>
            </a:r>
            <a:r>
              <a:rPr lang="en-US" altLang="en-US" dirty="0"/>
              <a:t>correspond to a serial execution </a:t>
            </a:r>
            <a:r>
              <a:rPr lang="en-US" altLang="en-US" dirty="0">
                <a:sym typeface="Wingdings"/>
              </a:rPr>
              <a:t> not conflict-serializable!</a:t>
            </a:r>
            <a:endParaRPr lang="en-US" altLang="en-US" dirty="0"/>
          </a:p>
        </p:txBody>
      </p:sp>
      <p:sp>
        <p:nvSpPr>
          <p:cNvPr id="2" name="Slide Number Placeholder 1"/>
          <p:cNvSpPr>
            <a:spLocks noGrp="1"/>
          </p:cNvSpPr>
          <p:nvPr>
            <p:ph type="sldNum" sz="quarter" idx="12"/>
          </p:nvPr>
        </p:nvSpPr>
        <p:spPr/>
        <p:txBody>
          <a:bodyPr/>
          <a:lstStyle/>
          <a:p>
            <a:fld id="{35B54189-C436-47D0-AC37-8484B13A8E13}" type="slidenum">
              <a:rPr lang="en-US" smtClean="0"/>
              <a:pPr/>
              <a:t>28</a:t>
            </a:fld>
            <a:endParaRPr lang="en-US"/>
          </a:p>
        </p:txBody>
      </p:sp>
    </p:spTree>
    <p:extLst>
      <p:ext uri="{BB962C8B-B14F-4D97-AF65-F5344CB8AC3E}">
        <p14:creationId xmlns:p14="http://schemas.microsoft.com/office/powerpoint/2010/main" val="141676412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r>
              <a:rPr lang="en-US" altLang="x-none" dirty="0"/>
              <a:t>Dynamic Databases</a:t>
            </a:r>
          </a:p>
        </p:txBody>
      </p:sp>
      <p:sp>
        <p:nvSpPr>
          <p:cNvPr id="48131" name="Rectangle 3"/>
          <p:cNvSpPr>
            <a:spLocks noGrp="1" noChangeArrowheads="1"/>
          </p:cNvSpPr>
          <p:nvPr>
            <p:ph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81641" tIns="40821" rIns="81641" bIns="40821" numCol="1" anchor="t" anchorCtr="0" compatLnSpc="1">
            <a:prstTxWarp prst="textNoShape">
              <a:avLst/>
            </a:prstTxWarp>
          </a:bodyPr>
          <a:lstStyle/>
          <a:p>
            <a:r>
              <a:rPr lang="en-US" altLang="en-US" sz="2800" dirty="0"/>
              <a:t>If insertions/deletions are allowed (not only updates), then even Strict 2PL </a:t>
            </a:r>
            <a:r>
              <a:rPr lang="en-US" altLang="en-US" sz="2800" b="1" dirty="0"/>
              <a:t>cannot </a:t>
            </a:r>
            <a:r>
              <a:rPr lang="en-US" altLang="en-US" sz="2800" dirty="0"/>
              <a:t>assure serializability</a:t>
            </a:r>
          </a:p>
          <a:p>
            <a:pPr lvl="1"/>
            <a:r>
              <a:rPr lang="en-US" altLang="en-US" dirty="0"/>
              <a:t>T1 </a:t>
            </a:r>
            <a:r>
              <a:rPr lang="en-US" altLang="en-US" b="1" dirty="0"/>
              <a:t>locks all pages </a:t>
            </a:r>
            <a:r>
              <a:rPr lang="en-US" altLang="en-US" dirty="0"/>
              <a:t>containing sailor records with rating = 1, and finds </a:t>
            </a:r>
            <a:r>
              <a:rPr lang="en-US" altLang="en-US" u="sng" dirty="0">
                <a:solidFill>
                  <a:srgbClr val="6F2529"/>
                </a:solidFill>
              </a:rPr>
              <a:t>oldest</a:t>
            </a:r>
            <a:r>
              <a:rPr lang="en-US" altLang="en-US" dirty="0">
                <a:solidFill>
                  <a:srgbClr val="6F2529"/>
                </a:solidFill>
              </a:rPr>
              <a:t> </a:t>
            </a:r>
            <a:r>
              <a:rPr lang="en-US" altLang="en-US" dirty="0"/>
              <a:t>sailor (age = 71).</a:t>
            </a:r>
          </a:p>
          <a:p>
            <a:pPr lvl="1"/>
            <a:r>
              <a:rPr lang="en-US" altLang="en-US" dirty="0"/>
              <a:t>Next, T2 </a:t>
            </a:r>
            <a:r>
              <a:rPr lang="en-US" altLang="en-US" b="1" dirty="0"/>
              <a:t>inserts</a:t>
            </a:r>
            <a:r>
              <a:rPr lang="en-US" altLang="en-US" dirty="0"/>
              <a:t> </a:t>
            </a:r>
            <a:r>
              <a:rPr lang="en-US" altLang="en-US" b="1" dirty="0"/>
              <a:t>a new sailor</a:t>
            </a:r>
            <a:r>
              <a:rPr lang="en-US" altLang="en-US" dirty="0"/>
              <a:t>; rating = 1, age = 96.</a:t>
            </a:r>
          </a:p>
          <a:p>
            <a:pPr lvl="1"/>
            <a:r>
              <a:rPr lang="en-US" altLang="en-US" dirty="0"/>
              <a:t>T2 also </a:t>
            </a:r>
            <a:r>
              <a:rPr lang="en-US" altLang="en-US" b="1" dirty="0"/>
              <a:t>deletes</a:t>
            </a:r>
            <a:r>
              <a:rPr lang="en-US" altLang="en-US" dirty="0"/>
              <a:t> oldest sailor with rating = 2 (age = 80), and commits.</a:t>
            </a:r>
          </a:p>
          <a:p>
            <a:pPr lvl="1"/>
            <a:r>
              <a:rPr lang="en-US" altLang="en-US" dirty="0"/>
              <a:t>T1 now locks all pages containing sailor records with rating = 2, and finds </a:t>
            </a:r>
            <a:r>
              <a:rPr lang="en-US" altLang="en-US" u="sng" dirty="0">
                <a:solidFill>
                  <a:srgbClr val="6F2529"/>
                </a:solidFill>
              </a:rPr>
              <a:t>oldest</a:t>
            </a:r>
            <a:r>
              <a:rPr lang="en-US" altLang="en-US" dirty="0">
                <a:solidFill>
                  <a:srgbClr val="6F2529"/>
                </a:solidFill>
              </a:rPr>
              <a:t> </a:t>
            </a:r>
            <a:r>
              <a:rPr lang="en-US" altLang="en-US" dirty="0"/>
              <a:t>(age = 63).</a:t>
            </a:r>
          </a:p>
          <a:p>
            <a:r>
              <a:rPr lang="en-US" altLang="en-US" sz="2800" dirty="0"/>
              <a:t>Not conflict serializable!!</a:t>
            </a:r>
            <a:r>
              <a:rPr lang="en-US" altLang="ja-JP" sz="2800" dirty="0"/>
              <a:t>!</a:t>
            </a:r>
            <a:endParaRPr lang="en-US" altLang="en-US" sz="2800" dirty="0"/>
          </a:p>
        </p:txBody>
      </p:sp>
      <p:sp>
        <p:nvSpPr>
          <p:cNvPr id="2" name="Slide Number Placeholder 1"/>
          <p:cNvSpPr>
            <a:spLocks noGrp="1"/>
          </p:cNvSpPr>
          <p:nvPr>
            <p:ph type="sldNum" sz="quarter" idx="12"/>
          </p:nvPr>
        </p:nvSpPr>
        <p:spPr/>
        <p:txBody>
          <a:bodyPr/>
          <a:lstStyle/>
          <a:p>
            <a:fld id="{35B54189-C436-47D0-AC37-8484B13A8E13}" type="slidenum">
              <a:rPr lang="en-US" smtClean="0"/>
              <a:pPr/>
              <a:t>29</a:t>
            </a:fld>
            <a:endParaRPr lang="en-US"/>
          </a:p>
        </p:txBody>
      </p:sp>
      <p:sp>
        <p:nvSpPr>
          <p:cNvPr id="48132" name="Rectangle 4"/>
          <p:cNvSpPr>
            <a:spLocks noChangeArrowheads="1"/>
          </p:cNvSpPr>
          <p:nvPr/>
        </p:nvSpPr>
        <p:spPr bwMode="auto">
          <a:xfrm>
            <a:off x="1981200" y="5621665"/>
            <a:ext cx="8619038" cy="818813"/>
          </a:xfrm>
          <a:prstGeom prst="rect">
            <a:avLst/>
          </a:prstGeom>
          <a:noFill/>
          <a:ln w="12700">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square" lIns="80791" tIns="39687" rIns="80791" bIns="39687">
            <a:spAutoFit/>
          </a:bodyPr>
          <a:lstStyle>
            <a:lvl1pPr>
              <a:defRPr sz="6400">
                <a:solidFill>
                  <a:srgbClr val="000000"/>
                </a:solidFill>
                <a:latin typeface="Arial" charset="0"/>
                <a:ea typeface="ヒラギノ角ゴ ProN W3" charset="-128"/>
                <a:sym typeface="Arial" charset="0"/>
              </a:defRPr>
            </a:lvl1pPr>
            <a:lvl2pPr marL="742950" indent="-285750">
              <a:defRPr sz="6400">
                <a:solidFill>
                  <a:srgbClr val="000000"/>
                </a:solidFill>
                <a:latin typeface="Arial" charset="0"/>
                <a:ea typeface="ヒラギノ角ゴ ProN W3" charset="-128"/>
                <a:sym typeface="Arial" charset="0"/>
              </a:defRPr>
            </a:lvl2pPr>
            <a:lvl3pPr marL="1143000" indent="-228600">
              <a:defRPr sz="6400">
                <a:solidFill>
                  <a:srgbClr val="000000"/>
                </a:solidFill>
                <a:latin typeface="Arial" charset="0"/>
                <a:ea typeface="ヒラギノ角ゴ ProN W3" charset="-128"/>
                <a:sym typeface="Arial" charset="0"/>
              </a:defRPr>
            </a:lvl3pPr>
            <a:lvl4pPr marL="1600200" indent="-228600">
              <a:defRPr sz="6400">
                <a:solidFill>
                  <a:srgbClr val="000000"/>
                </a:solidFill>
                <a:latin typeface="Arial" charset="0"/>
                <a:ea typeface="ヒラギノ角ゴ ProN W3" charset="-128"/>
                <a:sym typeface="Arial" charset="0"/>
              </a:defRPr>
            </a:lvl4pPr>
            <a:lvl5pPr marL="2057400" indent="-228600">
              <a:defRPr sz="6400">
                <a:solidFill>
                  <a:srgbClr val="000000"/>
                </a:solidFill>
                <a:latin typeface="Arial" charset="0"/>
                <a:ea typeface="ヒラギノ角ゴ ProN W3" charset="-128"/>
                <a:sym typeface="Arial" charset="0"/>
              </a:defRPr>
            </a:lvl5pPr>
            <a:lvl6pPr marL="25146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6pPr>
            <a:lvl7pPr marL="29718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7pPr>
            <a:lvl8pPr marL="34290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8pPr>
            <a:lvl9pPr marL="38862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9pPr>
          </a:lstStyle>
          <a:p>
            <a:pPr eaLnBrk="1" hangingPunct="1"/>
            <a:r>
              <a:rPr lang="en-US" altLang="en-US" sz="2400" dirty="0"/>
              <a:t>T1: S(A*) R(A*)	                              S(B*) R(B*) W(C)</a:t>
            </a:r>
          </a:p>
          <a:p>
            <a:pPr eaLnBrk="1" hangingPunct="1"/>
            <a:r>
              <a:rPr lang="en-US" altLang="en-US" sz="2400" dirty="0"/>
              <a:t>T2:	                  X(A’) I(A’) X(B) D(B)		                    </a:t>
            </a:r>
          </a:p>
        </p:txBody>
      </p:sp>
    </p:spTree>
    <p:extLst>
      <p:ext uri="{BB962C8B-B14F-4D97-AF65-F5344CB8AC3E}">
        <p14:creationId xmlns:p14="http://schemas.microsoft.com/office/powerpoint/2010/main" val="19054722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2E5267-F8D4-5B47-8354-49F39EF4AD0E}"/>
              </a:ext>
            </a:extLst>
          </p:cNvPr>
          <p:cNvSpPr>
            <a:spLocks noGrp="1"/>
          </p:cNvSpPr>
          <p:nvPr>
            <p:ph type="title"/>
          </p:nvPr>
        </p:nvSpPr>
        <p:spPr/>
        <p:txBody>
          <a:bodyPr/>
          <a:lstStyle/>
          <a:p>
            <a:r>
              <a:rPr lang="en-US" dirty="0"/>
              <a:t>Outline</a:t>
            </a:r>
          </a:p>
        </p:txBody>
      </p:sp>
      <p:sp>
        <p:nvSpPr>
          <p:cNvPr id="3" name="Content Placeholder 2">
            <a:extLst>
              <a:ext uri="{FF2B5EF4-FFF2-40B4-BE49-F238E27FC236}">
                <a16:creationId xmlns:a16="http://schemas.microsoft.com/office/drawing/2014/main" id="{82F7C30D-6D1B-BE42-ABAF-06F17EA92C9B}"/>
              </a:ext>
            </a:extLst>
          </p:cNvPr>
          <p:cNvSpPr>
            <a:spLocks noGrp="1"/>
          </p:cNvSpPr>
          <p:nvPr>
            <p:ph idx="1"/>
          </p:nvPr>
        </p:nvSpPr>
        <p:spPr/>
        <p:txBody>
          <a:bodyPr/>
          <a:lstStyle/>
          <a:p>
            <a:r>
              <a:rPr lang="en-US" dirty="0"/>
              <a:t>Transactions &amp; Concurrency Control</a:t>
            </a:r>
          </a:p>
          <a:p>
            <a:pPr lvl="1"/>
            <a:r>
              <a:rPr lang="en-US" b="1" dirty="0"/>
              <a:t>ACID &amp; Transaction Schedules</a:t>
            </a:r>
          </a:p>
          <a:p>
            <a:pPr lvl="1"/>
            <a:r>
              <a:rPr lang="en-US" dirty="0"/>
              <a:t>Concurrency control protocols</a:t>
            </a:r>
          </a:p>
          <a:p>
            <a:pPr lvl="2"/>
            <a:r>
              <a:rPr lang="en-US" sz="2200" dirty="0"/>
              <a:t>Pessimistic</a:t>
            </a:r>
          </a:p>
          <a:p>
            <a:pPr lvl="2"/>
            <a:r>
              <a:rPr lang="en-US" sz="2200" dirty="0"/>
              <a:t>Optimistic</a:t>
            </a:r>
          </a:p>
          <a:p>
            <a:pPr lvl="1"/>
            <a:r>
              <a:rPr lang="en-US" dirty="0"/>
              <a:t>Multi-version concurrency control</a:t>
            </a:r>
          </a:p>
        </p:txBody>
      </p:sp>
      <p:sp>
        <p:nvSpPr>
          <p:cNvPr id="4" name="Slide Number Placeholder 3">
            <a:extLst>
              <a:ext uri="{FF2B5EF4-FFF2-40B4-BE49-F238E27FC236}">
                <a16:creationId xmlns:a16="http://schemas.microsoft.com/office/drawing/2014/main" id="{DFC1D979-485A-B64E-B1DF-E7316173AC18}"/>
              </a:ext>
            </a:extLst>
          </p:cNvPr>
          <p:cNvSpPr>
            <a:spLocks noGrp="1"/>
          </p:cNvSpPr>
          <p:nvPr>
            <p:ph type="sldNum" sz="quarter" idx="12"/>
          </p:nvPr>
        </p:nvSpPr>
        <p:spPr/>
        <p:txBody>
          <a:bodyPr/>
          <a:lstStyle/>
          <a:p>
            <a:fld id="{35B54189-C436-47D0-AC37-8484B13A8E13}" type="slidenum">
              <a:rPr lang="en-US" smtClean="0"/>
              <a:pPr/>
              <a:t>3</a:t>
            </a:fld>
            <a:endParaRPr lang="en-US" dirty="0"/>
          </a:p>
        </p:txBody>
      </p:sp>
    </p:spTree>
    <p:extLst>
      <p:ext uri="{BB962C8B-B14F-4D97-AF65-F5344CB8AC3E}">
        <p14:creationId xmlns:p14="http://schemas.microsoft.com/office/powerpoint/2010/main" val="254323450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a:xfrm>
            <a:off x="0" y="867158"/>
            <a:ext cx="12192000" cy="861775"/>
          </a:xfrm>
        </p:spPr>
        <p:txBody>
          <a:bodyPr/>
          <a:lstStyle/>
          <a:p>
            <a:r>
              <a:rPr lang="en-US" altLang="en-US" dirty="0"/>
              <a:t>How did </a:t>
            </a:r>
            <a:r>
              <a:rPr lang="en-US" altLang="en-US" dirty="0" err="1"/>
              <a:t>serializability</a:t>
            </a:r>
            <a:r>
              <a:rPr lang="en-US" altLang="en-US" dirty="0"/>
              <a:t> break</a:t>
            </a:r>
            <a:br>
              <a:rPr lang="en-US" altLang="en-US" dirty="0"/>
            </a:br>
            <a:r>
              <a:rPr lang="en-US" altLang="en-US" dirty="0"/>
              <a:t>aka “The phantom menace”</a:t>
            </a:r>
            <a:endParaRPr lang="en-US" altLang="x-none" dirty="0"/>
          </a:p>
        </p:txBody>
      </p:sp>
      <p:sp>
        <p:nvSpPr>
          <p:cNvPr id="50179" name="Rectangle 3"/>
          <p:cNvSpPr>
            <a:spLocks noGrp="1" noChangeArrowheads="1"/>
          </p:cNvSpPr>
          <p:nvPr>
            <p:ph idx="1"/>
          </p:nvPr>
        </p:nvSpPr>
        <p:spPr bwMode="auto">
          <a:xfrm>
            <a:off x="609600" y="1728932"/>
            <a:ext cx="10972800" cy="4516293"/>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81641" tIns="40821" rIns="81641" bIns="40821" numCol="1" anchor="t" anchorCtr="0" compatLnSpc="1">
            <a:prstTxWarp prst="textNoShape">
              <a:avLst/>
            </a:prstTxWarp>
          </a:bodyPr>
          <a:lstStyle/>
          <a:p>
            <a:r>
              <a:rPr lang="en-US" altLang="en-US" dirty="0"/>
              <a:t>T1 implicitly assumes that it has locked the set of all sailor records with </a:t>
            </a:r>
            <a:r>
              <a:rPr lang="en-US" altLang="en-US" i="1" dirty="0"/>
              <a:t>rating</a:t>
            </a:r>
            <a:r>
              <a:rPr lang="en-US" altLang="en-US" dirty="0"/>
              <a:t> = 1.</a:t>
            </a:r>
          </a:p>
          <a:p>
            <a:pPr lvl="1"/>
            <a:r>
              <a:rPr lang="en-US" altLang="en-US" dirty="0"/>
              <a:t>Assumption only holds if no sailor records are added while T1 is executing!</a:t>
            </a:r>
          </a:p>
          <a:p>
            <a:endParaRPr lang="en-US" altLang="en-US" dirty="0"/>
          </a:p>
          <a:p>
            <a:r>
              <a:rPr lang="en-US" altLang="en-US" dirty="0"/>
              <a:t>Conflict </a:t>
            </a:r>
            <a:r>
              <a:rPr lang="en-US" altLang="en-US" dirty="0" err="1"/>
              <a:t>serializability</a:t>
            </a:r>
            <a:r>
              <a:rPr lang="en-US" altLang="en-US" dirty="0"/>
              <a:t> guarantees </a:t>
            </a:r>
            <a:r>
              <a:rPr lang="en-US" altLang="en-US" dirty="0" err="1"/>
              <a:t>serializability</a:t>
            </a:r>
            <a:r>
              <a:rPr lang="en-US" altLang="en-US" dirty="0"/>
              <a:t> only if the set of objects is fixed!</a:t>
            </a:r>
          </a:p>
          <a:p>
            <a:r>
              <a:rPr lang="en-US" altLang="en-US" dirty="0"/>
              <a:t>Need some mechanism to enforce this assumption.  </a:t>
            </a:r>
          </a:p>
          <a:p>
            <a:pPr lvl="1"/>
            <a:r>
              <a:rPr lang="en-US" altLang="en-US" dirty="0">
                <a:solidFill>
                  <a:srgbClr val="6F2529"/>
                </a:solidFill>
              </a:rPr>
              <a:t>(Index locking and predicate locking).</a:t>
            </a:r>
            <a:endParaRPr lang="en-US" altLang="en-US" sz="2000" dirty="0"/>
          </a:p>
        </p:txBody>
      </p:sp>
      <p:sp>
        <p:nvSpPr>
          <p:cNvPr id="2" name="Slide Number Placeholder 1"/>
          <p:cNvSpPr>
            <a:spLocks noGrp="1"/>
          </p:cNvSpPr>
          <p:nvPr>
            <p:ph type="sldNum" sz="quarter" idx="12"/>
          </p:nvPr>
        </p:nvSpPr>
        <p:spPr/>
        <p:txBody>
          <a:bodyPr/>
          <a:lstStyle/>
          <a:p>
            <a:fld id="{35B54189-C436-47D0-AC37-8484B13A8E13}" type="slidenum">
              <a:rPr lang="en-US" smtClean="0"/>
              <a:pPr/>
              <a:t>30</a:t>
            </a:fld>
            <a:endParaRPr lang="en-US"/>
          </a:p>
        </p:txBody>
      </p:sp>
    </p:spTree>
    <p:extLst>
      <p:ext uri="{BB962C8B-B14F-4D97-AF65-F5344CB8AC3E}">
        <p14:creationId xmlns:p14="http://schemas.microsoft.com/office/powerpoint/2010/main" val="121660160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p:txBody>
          <a:bodyPr/>
          <a:lstStyle/>
          <a:p>
            <a:r>
              <a:rPr lang="en-US" altLang="x-none"/>
              <a:t>Predicate Locking</a:t>
            </a:r>
          </a:p>
        </p:txBody>
      </p:sp>
      <p:sp>
        <p:nvSpPr>
          <p:cNvPr id="54275" name="Rectangle 3"/>
          <p:cNvSpPr>
            <a:spLocks noGrp="1" noChangeArrowheads="1"/>
          </p:cNvSpPr>
          <p:nvPr>
            <p:ph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81641" tIns="40821" rIns="81641" bIns="40821" numCol="1" anchor="t" anchorCtr="0" compatLnSpc="1">
            <a:prstTxWarp prst="textNoShape">
              <a:avLst/>
            </a:prstTxWarp>
          </a:bodyPr>
          <a:lstStyle/>
          <a:p>
            <a:r>
              <a:rPr lang="en-US" altLang="en-US" dirty="0"/>
              <a:t>Implicitly lock all records (also new) that satisfy a logical predicate</a:t>
            </a:r>
          </a:p>
          <a:p>
            <a:pPr lvl="1"/>
            <a:r>
              <a:rPr lang="en-US" altLang="en-US" dirty="0"/>
              <a:t>I.e., rating=1 or rating=2.</a:t>
            </a:r>
          </a:p>
          <a:p>
            <a:endParaRPr lang="en-US" altLang="en-US" dirty="0"/>
          </a:p>
          <a:p>
            <a:r>
              <a:rPr lang="en-US" altLang="en-US" dirty="0"/>
              <a:t>How would you implement predicate locking?</a:t>
            </a:r>
          </a:p>
          <a:p>
            <a:pPr lvl="1"/>
            <a:r>
              <a:rPr lang="en-US" altLang="en-US" sz="3200" dirty="0"/>
              <a:t>Very expensive</a:t>
            </a:r>
            <a:endParaRPr lang="en-US" altLang="en-US" dirty="0"/>
          </a:p>
        </p:txBody>
      </p:sp>
      <p:sp>
        <p:nvSpPr>
          <p:cNvPr id="2" name="Slide Number Placeholder 1"/>
          <p:cNvSpPr>
            <a:spLocks noGrp="1"/>
          </p:cNvSpPr>
          <p:nvPr>
            <p:ph type="sldNum" sz="quarter" idx="12"/>
          </p:nvPr>
        </p:nvSpPr>
        <p:spPr/>
        <p:txBody>
          <a:bodyPr/>
          <a:lstStyle/>
          <a:p>
            <a:fld id="{35B54189-C436-47D0-AC37-8484B13A8E13}" type="slidenum">
              <a:rPr lang="en-US" smtClean="0"/>
              <a:pPr/>
              <a:t>31</a:t>
            </a:fld>
            <a:endParaRPr lang="en-US"/>
          </a:p>
        </p:txBody>
      </p:sp>
    </p:spTree>
    <p:extLst>
      <p:ext uri="{BB962C8B-B14F-4D97-AF65-F5344CB8AC3E}">
        <p14:creationId xmlns:p14="http://schemas.microsoft.com/office/powerpoint/2010/main" val="185356703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lstStyle/>
          <a:p>
            <a:r>
              <a:rPr lang="en-US" altLang="x-none"/>
              <a:t>Index Locking</a:t>
            </a:r>
          </a:p>
        </p:txBody>
      </p:sp>
      <p:sp>
        <p:nvSpPr>
          <p:cNvPr id="52227" name="Rectangle 3"/>
          <p:cNvSpPr>
            <a:spLocks noGrp="1" noChangeArrowheads="1"/>
          </p:cNvSpPr>
          <p:nvPr>
            <p:ph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81641" tIns="40821" rIns="81641" bIns="40821" numCol="1" anchor="t" anchorCtr="0" compatLnSpc="1">
            <a:prstTxWarp prst="textNoShape">
              <a:avLst/>
            </a:prstTxWarp>
          </a:bodyPr>
          <a:lstStyle/>
          <a:p>
            <a:r>
              <a:rPr lang="en-US" altLang="en-US" dirty="0"/>
              <a:t>T1 locks the index pages containing the data entries with </a:t>
            </a:r>
            <a:r>
              <a:rPr lang="en-US" altLang="en-US" i="1" dirty="0"/>
              <a:t>rating</a:t>
            </a:r>
            <a:r>
              <a:rPr lang="en-US" altLang="en-US" dirty="0"/>
              <a:t> = 1 and </a:t>
            </a:r>
            <a:r>
              <a:rPr lang="en-US" altLang="en-US" i="1" dirty="0"/>
              <a:t>rating</a:t>
            </a:r>
            <a:r>
              <a:rPr lang="en-US" altLang="en-US" dirty="0"/>
              <a:t> = 2.</a:t>
            </a:r>
          </a:p>
          <a:p>
            <a:pPr lvl="1"/>
            <a:r>
              <a:rPr lang="en-US" altLang="en-US" dirty="0"/>
              <a:t>Index needs to be updated after the insert </a:t>
            </a:r>
            <a:r>
              <a:rPr lang="en-US" altLang="en-US" dirty="0">
                <a:sym typeface="Wingdings"/>
              </a:rPr>
              <a:t> will fail if locked</a:t>
            </a:r>
          </a:p>
          <a:p>
            <a:pPr lvl="1"/>
            <a:r>
              <a:rPr lang="en-US" altLang="en-US" dirty="0"/>
              <a:t>If there are no records with rating = 1, T1 must lock the index page where such a data entry would be, if it existed!</a:t>
            </a:r>
          </a:p>
          <a:p>
            <a:pPr lvl="1"/>
            <a:endParaRPr lang="en-US" altLang="en-US" dirty="0"/>
          </a:p>
          <a:p>
            <a:r>
              <a:rPr lang="en-US" altLang="en-US" dirty="0"/>
              <a:t>Special case of predicate locking </a:t>
            </a:r>
            <a:r>
              <a:rPr lang="mr-IN" altLang="en-US" dirty="0"/>
              <a:t>–</a:t>
            </a:r>
            <a:r>
              <a:rPr lang="en-US" altLang="en-US" dirty="0"/>
              <a:t> more efficient implementation.</a:t>
            </a:r>
          </a:p>
        </p:txBody>
      </p:sp>
      <p:sp>
        <p:nvSpPr>
          <p:cNvPr id="2" name="Slide Number Placeholder 1"/>
          <p:cNvSpPr>
            <a:spLocks noGrp="1"/>
          </p:cNvSpPr>
          <p:nvPr>
            <p:ph type="sldNum" sz="quarter" idx="12"/>
          </p:nvPr>
        </p:nvSpPr>
        <p:spPr/>
        <p:txBody>
          <a:bodyPr/>
          <a:lstStyle/>
          <a:p>
            <a:fld id="{35B54189-C436-47D0-AC37-8484B13A8E13}" type="slidenum">
              <a:rPr lang="en-US" smtClean="0"/>
              <a:pPr/>
              <a:t>32</a:t>
            </a:fld>
            <a:endParaRPr lang="en-US"/>
          </a:p>
        </p:txBody>
      </p:sp>
    </p:spTree>
    <p:extLst>
      <p:ext uri="{BB962C8B-B14F-4D97-AF65-F5344CB8AC3E}">
        <p14:creationId xmlns:p14="http://schemas.microsoft.com/office/powerpoint/2010/main" val="234851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p:txBody>
          <a:bodyPr/>
          <a:lstStyle/>
          <a:p>
            <a:r>
              <a:rPr lang="en-US" altLang="x-none" dirty="0"/>
              <a:t>Are 2PL protocols always good?</a:t>
            </a:r>
          </a:p>
        </p:txBody>
      </p:sp>
      <p:sp>
        <p:nvSpPr>
          <p:cNvPr id="63491" name="Rectangle 3"/>
          <p:cNvSpPr>
            <a:spLocks noGrp="1" noChangeArrowheads="1"/>
          </p:cNvSpPr>
          <p:nvPr>
            <p:ph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81641" tIns="40821" rIns="81641" bIns="40821" numCol="1" anchor="t" anchorCtr="0" compatLnSpc="1">
            <a:prstTxWarp prst="textNoShape">
              <a:avLst/>
            </a:prstTxWarp>
          </a:bodyPr>
          <a:lstStyle/>
          <a:p>
            <a:r>
              <a:rPr lang="en-US" altLang="en-US" dirty="0"/>
              <a:t>Locking: Conservative approach in which conflicts </a:t>
            </a:r>
            <a:r>
              <a:rPr lang="en-US" altLang="en-US" dirty="0">
                <a:solidFill>
                  <a:srgbClr val="6F2529"/>
                </a:solidFill>
              </a:rPr>
              <a:t>are prevented</a:t>
            </a:r>
            <a:r>
              <a:rPr lang="en-US" altLang="en-US" dirty="0"/>
              <a:t>.</a:t>
            </a:r>
          </a:p>
          <a:p>
            <a:r>
              <a:rPr lang="en-US" altLang="en-US" dirty="0"/>
              <a:t>Disadvantages</a:t>
            </a:r>
          </a:p>
          <a:p>
            <a:pPr lvl="1"/>
            <a:r>
              <a:rPr lang="en-US" altLang="en-US" dirty="0"/>
              <a:t>Lock management overhead.</a:t>
            </a:r>
          </a:p>
          <a:p>
            <a:pPr lvl="1"/>
            <a:r>
              <a:rPr lang="en-US" altLang="en-US" dirty="0"/>
              <a:t>Deadlock detection/resolution.</a:t>
            </a:r>
          </a:p>
          <a:p>
            <a:pPr lvl="1"/>
            <a:r>
              <a:rPr lang="en-US" altLang="en-US" dirty="0"/>
              <a:t>Lock contention for heavily used objects.</a:t>
            </a:r>
          </a:p>
          <a:p>
            <a:r>
              <a:rPr lang="en-US" altLang="en-US" dirty="0"/>
              <a:t>If conflicts are rare, gain concurrency by not locking, and instead checking for conflicts before </a:t>
            </a:r>
            <a:r>
              <a:rPr lang="en-US" altLang="en-US" dirty="0" err="1"/>
              <a:t>txns</a:t>
            </a:r>
            <a:r>
              <a:rPr lang="en-US" altLang="en-US" dirty="0"/>
              <a:t> commit</a:t>
            </a:r>
          </a:p>
        </p:txBody>
      </p:sp>
      <p:sp>
        <p:nvSpPr>
          <p:cNvPr id="2" name="Slide Number Placeholder 1"/>
          <p:cNvSpPr>
            <a:spLocks noGrp="1"/>
          </p:cNvSpPr>
          <p:nvPr>
            <p:ph type="sldNum" sz="quarter" idx="12"/>
          </p:nvPr>
        </p:nvSpPr>
        <p:spPr/>
        <p:txBody>
          <a:bodyPr/>
          <a:lstStyle/>
          <a:p>
            <a:fld id="{35B54189-C436-47D0-AC37-8484B13A8E13}" type="slidenum">
              <a:rPr lang="en-US" smtClean="0"/>
              <a:pPr/>
              <a:t>33</a:t>
            </a:fld>
            <a:endParaRPr lang="en-US"/>
          </a:p>
        </p:txBody>
      </p:sp>
    </p:spTree>
    <p:extLst>
      <p:ext uri="{BB962C8B-B14F-4D97-AF65-F5344CB8AC3E}">
        <p14:creationId xmlns:p14="http://schemas.microsoft.com/office/powerpoint/2010/main" val="170340829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2E5267-F8D4-5B47-8354-49F39EF4AD0E}"/>
              </a:ext>
            </a:extLst>
          </p:cNvPr>
          <p:cNvSpPr>
            <a:spLocks noGrp="1"/>
          </p:cNvSpPr>
          <p:nvPr>
            <p:ph type="title"/>
          </p:nvPr>
        </p:nvSpPr>
        <p:spPr/>
        <p:txBody>
          <a:bodyPr/>
          <a:lstStyle/>
          <a:p>
            <a:r>
              <a:rPr lang="en-US" dirty="0"/>
              <a:t>Outline</a:t>
            </a:r>
          </a:p>
        </p:txBody>
      </p:sp>
      <p:sp>
        <p:nvSpPr>
          <p:cNvPr id="3" name="Content Placeholder 2">
            <a:extLst>
              <a:ext uri="{FF2B5EF4-FFF2-40B4-BE49-F238E27FC236}">
                <a16:creationId xmlns:a16="http://schemas.microsoft.com/office/drawing/2014/main" id="{82F7C30D-6D1B-BE42-ABAF-06F17EA92C9B}"/>
              </a:ext>
            </a:extLst>
          </p:cNvPr>
          <p:cNvSpPr>
            <a:spLocks noGrp="1"/>
          </p:cNvSpPr>
          <p:nvPr>
            <p:ph idx="1"/>
          </p:nvPr>
        </p:nvSpPr>
        <p:spPr/>
        <p:txBody>
          <a:bodyPr/>
          <a:lstStyle/>
          <a:p>
            <a:r>
              <a:rPr lang="en-US" dirty="0"/>
              <a:t>Transactions &amp; Concurrency Control</a:t>
            </a:r>
          </a:p>
          <a:p>
            <a:pPr lvl="1"/>
            <a:r>
              <a:rPr lang="en-US" dirty="0"/>
              <a:t>ACID &amp; Transaction Schedules</a:t>
            </a:r>
          </a:p>
          <a:p>
            <a:pPr lvl="1"/>
            <a:r>
              <a:rPr lang="en-US" b="1" dirty="0"/>
              <a:t>Concurrency control protocols</a:t>
            </a:r>
          </a:p>
          <a:p>
            <a:pPr lvl="2"/>
            <a:r>
              <a:rPr lang="en-US" sz="2200" dirty="0"/>
              <a:t>Pessimistic</a:t>
            </a:r>
          </a:p>
          <a:p>
            <a:pPr lvl="2"/>
            <a:r>
              <a:rPr lang="en-US" sz="2200" b="1" dirty="0"/>
              <a:t>Optimistic</a:t>
            </a:r>
          </a:p>
          <a:p>
            <a:pPr lvl="1"/>
            <a:r>
              <a:rPr lang="en-US" dirty="0"/>
              <a:t>Multi-version concurrency control</a:t>
            </a:r>
          </a:p>
        </p:txBody>
      </p:sp>
      <p:sp>
        <p:nvSpPr>
          <p:cNvPr id="4" name="Slide Number Placeholder 3">
            <a:extLst>
              <a:ext uri="{FF2B5EF4-FFF2-40B4-BE49-F238E27FC236}">
                <a16:creationId xmlns:a16="http://schemas.microsoft.com/office/drawing/2014/main" id="{DFC1D979-485A-B64E-B1DF-E7316173AC18}"/>
              </a:ext>
            </a:extLst>
          </p:cNvPr>
          <p:cNvSpPr>
            <a:spLocks noGrp="1"/>
          </p:cNvSpPr>
          <p:nvPr>
            <p:ph type="sldNum" sz="quarter" idx="12"/>
          </p:nvPr>
        </p:nvSpPr>
        <p:spPr/>
        <p:txBody>
          <a:bodyPr/>
          <a:lstStyle/>
          <a:p>
            <a:fld id="{35B54189-C436-47D0-AC37-8484B13A8E13}" type="slidenum">
              <a:rPr lang="en-US" smtClean="0"/>
              <a:pPr/>
              <a:t>34</a:t>
            </a:fld>
            <a:endParaRPr lang="en-US"/>
          </a:p>
        </p:txBody>
      </p:sp>
    </p:spTree>
    <p:extLst>
      <p:ext uri="{BB962C8B-B14F-4D97-AF65-F5344CB8AC3E}">
        <p14:creationId xmlns:p14="http://schemas.microsoft.com/office/powerpoint/2010/main" val="337396252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Concurrency protocols</a:t>
            </a:r>
          </a:p>
        </p:txBody>
      </p:sp>
      <p:sp>
        <p:nvSpPr>
          <p:cNvPr id="3" name="Content Placeholder 2"/>
          <p:cNvSpPr>
            <a:spLocks noGrp="1"/>
          </p:cNvSpPr>
          <p:nvPr>
            <p:ph idx="1"/>
          </p:nvPr>
        </p:nvSpPr>
        <p:spPr>
          <a:xfrm>
            <a:off x="609599" y="1295401"/>
            <a:ext cx="10208217" cy="4949825"/>
          </a:xfrm>
        </p:spPr>
        <p:txBody>
          <a:bodyPr/>
          <a:lstStyle/>
          <a:p>
            <a:r>
              <a:rPr lang="en-US" dirty="0">
                <a:solidFill>
                  <a:srgbClr val="6F2529"/>
                </a:solidFill>
              </a:rPr>
              <a:t>Two-phase locking (2PL)</a:t>
            </a:r>
          </a:p>
          <a:p>
            <a:pPr lvl="1"/>
            <a:r>
              <a:rPr lang="en-US" dirty="0"/>
              <a:t>Pessimistic approach</a:t>
            </a:r>
          </a:p>
          <a:p>
            <a:pPr lvl="1"/>
            <a:r>
              <a:rPr lang="en-US" dirty="0"/>
              <a:t>Assume </a:t>
            </a:r>
            <a:r>
              <a:rPr lang="en-US" dirty="0" err="1"/>
              <a:t>txns</a:t>
            </a:r>
            <a:r>
              <a:rPr lang="en-US" dirty="0"/>
              <a:t> will conflict! </a:t>
            </a:r>
          </a:p>
          <a:p>
            <a:pPr lvl="1"/>
            <a:r>
              <a:rPr lang="en-US" dirty="0"/>
              <a:t>Acquire locks on all items before accessing them!</a:t>
            </a:r>
          </a:p>
          <a:p>
            <a:endParaRPr lang="en-US" dirty="0"/>
          </a:p>
          <a:p>
            <a:r>
              <a:rPr lang="en-US" dirty="0">
                <a:solidFill>
                  <a:srgbClr val="6F2529"/>
                </a:solidFill>
              </a:rPr>
              <a:t>Timestamp ordering (T/O)</a:t>
            </a:r>
          </a:p>
          <a:p>
            <a:pPr lvl="1"/>
            <a:r>
              <a:rPr lang="en-US" dirty="0"/>
              <a:t>Optimistic approach</a:t>
            </a:r>
          </a:p>
          <a:p>
            <a:pPr lvl="1"/>
            <a:r>
              <a:rPr lang="en-US" dirty="0"/>
              <a:t>Assume that conflicts are rare! </a:t>
            </a:r>
          </a:p>
          <a:p>
            <a:pPr lvl="1"/>
            <a:r>
              <a:rPr lang="en-US" dirty="0"/>
              <a:t>Do not acquire locks, check for conflicts at commit!</a:t>
            </a:r>
          </a:p>
        </p:txBody>
      </p:sp>
      <p:sp>
        <p:nvSpPr>
          <p:cNvPr id="4" name="Slide Number Placeholder 3"/>
          <p:cNvSpPr>
            <a:spLocks noGrp="1"/>
          </p:cNvSpPr>
          <p:nvPr>
            <p:ph type="sldNum" sz="quarter" idx="12"/>
          </p:nvPr>
        </p:nvSpPr>
        <p:spPr/>
        <p:txBody>
          <a:bodyPr/>
          <a:lstStyle/>
          <a:p>
            <a:fld id="{35B54189-C436-47D0-AC37-8484B13A8E13}" type="slidenum">
              <a:rPr lang="en-US" smtClean="0"/>
              <a:pPr/>
              <a:t>35</a:t>
            </a:fld>
            <a:endParaRPr lang="en-US"/>
          </a:p>
        </p:txBody>
      </p:sp>
    </p:spTree>
    <p:extLst>
      <p:ext uri="{BB962C8B-B14F-4D97-AF65-F5344CB8AC3E}">
        <p14:creationId xmlns:p14="http://schemas.microsoft.com/office/powerpoint/2010/main" val="102347064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Optimistic Concurrency Control</a:t>
            </a:r>
          </a:p>
        </p:txBody>
      </p:sp>
      <p:sp>
        <p:nvSpPr>
          <p:cNvPr id="3" name="Content Placeholder 2"/>
          <p:cNvSpPr>
            <a:spLocks noGrp="1"/>
          </p:cNvSpPr>
          <p:nvPr>
            <p:ph idx="1"/>
          </p:nvPr>
        </p:nvSpPr>
        <p:spPr/>
        <p:txBody>
          <a:bodyPr/>
          <a:lstStyle/>
          <a:p>
            <a:pPr marL="0" indent="0">
              <a:buNone/>
            </a:pPr>
            <a:r>
              <a:rPr lang="en-US" dirty="0"/>
              <a:t>The </a:t>
            </a:r>
            <a:r>
              <a:rPr lang="en-US" altLang="x-none" dirty="0"/>
              <a:t>Kung-Robinson Model</a:t>
            </a:r>
            <a:endParaRPr lang="en-US" dirty="0"/>
          </a:p>
          <a:p>
            <a:r>
              <a:rPr lang="en-US" dirty="0"/>
              <a:t>Key idea: Timestamp ordering is imposed </a:t>
            </a:r>
            <a:r>
              <a:rPr lang="en-US" dirty="0">
                <a:solidFill>
                  <a:srgbClr val="6F2529"/>
                </a:solidFill>
              </a:rPr>
              <a:t>on transactions</a:t>
            </a:r>
            <a:r>
              <a:rPr lang="en-US" dirty="0"/>
              <a:t>, and validation phase checks that </a:t>
            </a:r>
            <a:r>
              <a:rPr lang="en-US" dirty="0">
                <a:solidFill>
                  <a:srgbClr val="6F2529"/>
                </a:solidFill>
              </a:rPr>
              <a:t>all conflicting actions occurred in the same order</a:t>
            </a:r>
            <a:r>
              <a:rPr lang="en-US" dirty="0"/>
              <a:t>.</a:t>
            </a:r>
          </a:p>
          <a:p>
            <a:r>
              <a:rPr lang="en-US" dirty="0"/>
              <a:t>If this is not the case, abort the transaction that started later!</a:t>
            </a:r>
          </a:p>
          <a:p>
            <a:endParaRPr lang="en-US" dirty="0"/>
          </a:p>
        </p:txBody>
      </p:sp>
      <p:sp>
        <p:nvSpPr>
          <p:cNvPr id="4" name="Slide Number Placeholder 3"/>
          <p:cNvSpPr>
            <a:spLocks noGrp="1"/>
          </p:cNvSpPr>
          <p:nvPr>
            <p:ph type="sldNum" sz="quarter" idx="12"/>
          </p:nvPr>
        </p:nvSpPr>
        <p:spPr/>
        <p:txBody>
          <a:bodyPr/>
          <a:lstStyle/>
          <a:p>
            <a:fld id="{35B54189-C436-47D0-AC37-8484B13A8E13}" type="slidenum">
              <a:rPr lang="en-US" smtClean="0"/>
              <a:pPr/>
              <a:t>36</a:t>
            </a:fld>
            <a:endParaRPr lang="en-US"/>
          </a:p>
        </p:txBody>
      </p:sp>
    </p:spTree>
    <p:extLst>
      <p:ext uri="{BB962C8B-B14F-4D97-AF65-F5344CB8AC3E}">
        <p14:creationId xmlns:p14="http://schemas.microsoft.com/office/powerpoint/2010/main" val="327549443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p:txBody>
          <a:bodyPr/>
          <a:lstStyle/>
          <a:p>
            <a:r>
              <a:rPr lang="en-US" altLang="x-none" dirty="0"/>
              <a:t>Kung-Robinson Model</a:t>
            </a:r>
          </a:p>
        </p:txBody>
      </p:sp>
      <p:sp>
        <p:nvSpPr>
          <p:cNvPr id="65539" name="Rectangle 3"/>
          <p:cNvSpPr>
            <a:spLocks noGrp="1" noChangeArrowheads="1"/>
          </p:cNvSpPr>
          <p:nvPr>
            <p:ph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81641" tIns="40821" rIns="81641" bIns="40821" numCol="1" anchor="t" anchorCtr="0" compatLnSpc="1">
            <a:prstTxWarp prst="textNoShape">
              <a:avLst/>
            </a:prstTxWarp>
          </a:bodyPr>
          <a:lstStyle/>
          <a:p>
            <a:r>
              <a:rPr lang="en-US" altLang="en-US" dirty="0" err="1"/>
              <a:t>Txns</a:t>
            </a:r>
            <a:r>
              <a:rPr lang="en-US" altLang="en-US" dirty="0"/>
              <a:t> have three phases:</a:t>
            </a:r>
          </a:p>
          <a:p>
            <a:pPr lvl="1"/>
            <a:r>
              <a:rPr lang="en-US" altLang="en-US" dirty="0">
                <a:solidFill>
                  <a:srgbClr val="0070C0"/>
                </a:solidFill>
              </a:rPr>
              <a:t>READ:  </a:t>
            </a:r>
            <a:r>
              <a:rPr lang="en-US" altLang="en-US" dirty="0" err="1"/>
              <a:t>txns</a:t>
            </a:r>
            <a:r>
              <a:rPr lang="en-US" altLang="en-US" dirty="0"/>
              <a:t> read from the database, but make changes to </a:t>
            </a:r>
            <a:r>
              <a:rPr lang="en-US" altLang="en-US" b="1" dirty="0">
                <a:solidFill>
                  <a:srgbClr val="6F2529"/>
                </a:solidFill>
              </a:rPr>
              <a:t>private copies </a:t>
            </a:r>
            <a:r>
              <a:rPr lang="en-US" altLang="en-US" dirty="0"/>
              <a:t>of objects.</a:t>
            </a:r>
          </a:p>
          <a:p>
            <a:pPr lvl="1"/>
            <a:r>
              <a:rPr lang="en-US" altLang="en-US" dirty="0">
                <a:solidFill>
                  <a:srgbClr val="0070C0"/>
                </a:solidFill>
              </a:rPr>
              <a:t>VALIDATE:  </a:t>
            </a:r>
            <a:r>
              <a:rPr lang="en-US" altLang="en-US" dirty="0"/>
              <a:t>Check for conflicts.</a:t>
            </a:r>
          </a:p>
          <a:p>
            <a:pPr lvl="1"/>
            <a:r>
              <a:rPr lang="en-US" altLang="en-US" dirty="0">
                <a:solidFill>
                  <a:srgbClr val="0070C0"/>
                </a:solidFill>
              </a:rPr>
              <a:t>WRITE: </a:t>
            </a:r>
            <a:r>
              <a:rPr lang="en-US" altLang="en-US" dirty="0"/>
              <a:t>Make local copies of changes public.</a:t>
            </a:r>
          </a:p>
        </p:txBody>
      </p:sp>
      <p:sp>
        <p:nvSpPr>
          <p:cNvPr id="65540" name="Rectangle 4"/>
          <p:cNvSpPr>
            <a:spLocks noChangeArrowheads="1"/>
          </p:cNvSpPr>
          <p:nvPr/>
        </p:nvSpPr>
        <p:spPr bwMode="auto">
          <a:xfrm>
            <a:off x="5188150" y="4233864"/>
            <a:ext cx="1434703" cy="219075"/>
          </a:xfrm>
          <a:prstGeom prst="rect">
            <a:avLst/>
          </a:prstGeom>
          <a:solidFill>
            <a:schemeClr val="accent1"/>
          </a:solidFill>
          <a:ln w="12700">
            <a:solidFill>
              <a:schemeClr val="tx1"/>
            </a:solidFill>
            <a:miter lim="800000"/>
            <a:headEnd/>
            <a:tailEnd/>
          </a:ln>
        </p:spPr>
        <p:txBody>
          <a:bodyPr wrap="none" lIns="81641" tIns="40821" rIns="81641" bIns="40821" anchor="ctr"/>
          <a:lstStyle>
            <a:lvl1pPr>
              <a:defRPr sz="6400">
                <a:solidFill>
                  <a:srgbClr val="000000"/>
                </a:solidFill>
                <a:latin typeface="Arial" charset="0"/>
                <a:ea typeface="ヒラギノ角ゴ ProN W3" charset="-128"/>
                <a:sym typeface="Arial" charset="0"/>
              </a:defRPr>
            </a:lvl1pPr>
            <a:lvl2pPr marL="742950" indent="-285750">
              <a:defRPr sz="6400">
                <a:solidFill>
                  <a:srgbClr val="000000"/>
                </a:solidFill>
                <a:latin typeface="Arial" charset="0"/>
                <a:ea typeface="ヒラギノ角ゴ ProN W3" charset="-128"/>
                <a:sym typeface="Arial" charset="0"/>
              </a:defRPr>
            </a:lvl2pPr>
            <a:lvl3pPr marL="1143000" indent="-228600">
              <a:defRPr sz="6400">
                <a:solidFill>
                  <a:srgbClr val="000000"/>
                </a:solidFill>
                <a:latin typeface="Arial" charset="0"/>
                <a:ea typeface="ヒラギノ角ゴ ProN W3" charset="-128"/>
                <a:sym typeface="Arial" charset="0"/>
              </a:defRPr>
            </a:lvl3pPr>
            <a:lvl4pPr marL="1600200" indent="-228600">
              <a:defRPr sz="6400">
                <a:solidFill>
                  <a:srgbClr val="000000"/>
                </a:solidFill>
                <a:latin typeface="Arial" charset="0"/>
                <a:ea typeface="ヒラギノ角ゴ ProN W3" charset="-128"/>
                <a:sym typeface="Arial" charset="0"/>
              </a:defRPr>
            </a:lvl4pPr>
            <a:lvl5pPr marL="2057400" indent="-228600">
              <a:defRPr sz="6400">
                <a:solidFill>
                  <a:srgbClr val="000000"/>
                </a:solidFill>
                <a:latin typeface="Arial" charset="0"/>
                <a:ea typeface="ヒラギノ角ゴ ProN W3" charset="-128"/>
                <a:sym typeface="Arial" charset="0"/>
              </a:defRPr>
            </a:lvl5pPr>
            <a:lvl6pPr marL="25146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6pPr>
            <a:lvl7pPr marL="29718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7pPr>
            <a:lvl8pPr marL="34290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8pPr>
            <a:lvl9pPr marL="38862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9pPr>
          </a:lstStyle>
          <a:p>
            <a:pPr eaLnBrk="1" hangingPunct="1"/>
            <a:endParaRPr lang="x-none" altLang="x-none" sz="2400"/>
          </a:p>
        </p:txBody>
      </p:sp>
      <p:sp>
        <p:nvSpPr>
          <p:cNvPr id="65541" name="Line 5"/>
          <p:cNvSpPr>
            <a:spLocks noChangeShapeType="1"/>
          </p:cNvSpPr>
          <p:nvPr/>
        </p:nvSpPr>
        <p:spPr bwMode="auto">
          <a:xfrm>
            <a:off x="5486400" y="4229100"/>
            <a:ext cx="0" cy="228600"/>
          </a:xfrm>
          <a:prstGeom prst="line">
            <a:avLst/>
          </a:prstGeom>
          <a:noFill/>
          <a:ln w="12700">
            <a:solidFill>
              <a:schemeClr val="bg1"/>
            </a:solidFill>
            <a:round/>
            <a:headEnd type="none" w="sm" len="sm"/>
            <a:tailEnd type="none" w="sm" len="sm"/>
          </a:ln>
          <a:extLst>
            <a:ext uri="{909E8E84-426E-40dd-AFC4-6F175D3DCCD1}">
              <a14:hiddenFill xmlns="" xmlns:a14="http://schemas.microsoft.com/office/drawing/2010/main">
                <a:noFill/>
              </a14:hiddenFill>
            </a:ext>
          </a:extLst>
        </p:spPr>
        <p:txBody>
          <a:bodyPr lIns="81641" tIns="40821" rIns="81641" bIns="40821"/>
          <a:lstStyle/>
          <a:p>
            <a:endParaRPr lang="en-US" sz="900"/>
          </a:p>
        </p:txBody>
      </p:sp>
      <p:sp>
        <p:nvSpPr>
          <p:cNvPr id="65542" name="Line 6"/>
          <p:cNvSpPr>
            <a:spLocks noChangeShapeType="1"/>
          </p:cNvSpPr>
          <p:nvPr/>
        </p:nvSpPr>
        <p:spPr bwMode="auto">
          <a:xfrm>
            <a:off x="5791200" y="4229100"/>
            <a:ext cx="0" cy="228600"/>
          </a:xfrm>
          <a:prstGeom prst="line">
            <a:avLst/>
          </a:prstGeom>
          <a:noFill/>
          <a:ln w="12700">
            <a:solidFill>
              <a:schemeClr val="bg1"/>
            </a:solidFill>
            <a:round/>
            <a:headEnd type="none" w="sm" len="sm"/>
            <a:tailEnd type="none" w="sm" len="sm"/>
          </a:ln>
          <a:extLst>
            <a:ext uri="{909E8E84-426E-40dd-AFC4-6F175D3DCCD1}">
              <a14:hiddenFill xmlns="" xmlns:a14="http://schemas.microsoft.com/office/drawing/2010/main">
                <a:noFill/>
              </a14:hiddenFill>
            </a:ext>
          </a:extLst>
        </p:spPr>
        <p:txBody>
          <a:bodyPr lIns="81641" tIns="40821" rIns="81641" bIns="40821"/>
          <a:lstStyle/>
          <a:p>
            <a:endParaRPr lang="en-US" sz="900"/>
          </a:p>
        </p:txBody>
      </p:sp>
      <p:sp>
        <p:nvSpPr>
          <p:cNvPr id="65543" name="Rectangle 7"/>
          <p:cNvSpPr>
            <a:spLocks noChangeArrowheads="1"/>
          </p:cNvSpPr>
          <p:nvPr/>
        </p:nvSpPr>
        <p:spPr bwMode="auto">
          <a:xfrm>
            <a:off x="5188150" y="5491164"/>
            <a:ext cx="1434703" cy="219075"/>
          </a:xfrm>
          <a:prstGeom prst="rect">
            <a:avLst/>
          </a:prstGeom>
          <a:solidFill>
            <a:schemeClr val="accent1"/>
          </a:solidFill>
          <a:ln w="12700">
            <a:solidFill>
              <a:schemeClr val="tx1"/>
            </a:solidFill>
            <a:miter lim="800000"/>
            <a:headEnd/>
            <a:tailEnd/>
          </a:ln>
        </p:spPr>
        <p:txBody>
          <a:bodyPr wrap="none" lIns="81641" tIns="40821" rIns="81641" bIns="40821" anchor="ctr"/>
          <a:lstStyle>
            <a:lvl1pPr>
              <a:defRPr sz="6400">
                <a:solidFill>
                  <a:srgbClr val="000000"/>
                </a:solidFill>
                <a:latin typeface="Arial" charset="0"/>
                <a:ea typeface="ヒラギノ角ゴ ProN W3" charset="-128"/>
                <a:sym typeface="Arial" charset="0"/>
              </a:defRPr>
            </a:lvl1pPr>
            <a:lvl2pPr marL="742950" indent="-285750">
              <a:defRPr sz="6400">
                <a:solidFill>
                  <a:srgbClr val="000000"/>
                </a:solidFill>
                <a:latin typeface="Arial" charset="0"/>
                <a:ea typeface="ヒラギノ角ゴ ProN W3" charset="-128"/>
                <a:sym typeface="Arial" charset="0"/>
              </a:defRPr>
            </a:lvl2pPr>
            <a:lvl3pPr marL="1143000" indent="-228600">
              <a:defRPr sz="6400">
                <a:solidFill>
                  <a:srgbClr val="000000"/>
                </a:solidFill>
                <a:latin typeface="Arial" charset="0"/>
                <a:ea typeface="ヒラギノ角ゴ ProN W3" charset="-128"/>
                <a:sym typeface="Arial" charset="0"/>
              </a:defRPr>
            </a:lvl3pPr>
            <a:lvl4pPr marL="1600200" indent="-228600">
              <a:defRPr sz="6400">
                <a:solidFill>
                  <a:srgbClr val="000000"/>
                </a:solidFill>
                <a:latin typeface="Arial" charset="0"/>
                <a:ea typeface="ヒラギノ角ゴ ProN W3" charset="-128"/>
                <a:sym typeface="Arial" charset="0"/>
              </a:defRPr>
            </a:lvl4pPr>
            <a:lvl5pPr marL="2057400" indent="-228600">
              <a:defRPr sz="6400">
                <a:solidFill>
                  <a:srgbClr val="000000"/>
                </a:solidFill>
                <a:latin typeface="Arial" charset="0"/>
                <a:ea typeface="ヒラギノ角ゴ ProN W3" charset="-128"/>
                <a:sym typeface="Arial" charset="0"/>
              </a:defRPr>
            </a:lvl5pPr>
            <a:lvl6pPr marL="25146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6pPr>
            <a:lvl7pPr marL="29718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7pPr>
            <a:lvl8pPr marL="34290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8pPr>
            <a:lvl9pPr marL="38862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9pPr>
          </a:lstStyle>
          <a:p>
            <a:pPr eaLnBrk="1" hangingPunct="1"/>
            <a:endParaRPr lang="x-none" altLang="x-none" sz="2400"/>
          </a:p>
        </p:txBody>
      </p:sp>
      <p:sp>
        <p:nvSpPr>
          <p:cNvPr id="65544" name="Line 8"/>
          <p:cNvSpPr>
            <a:spLocks noChangeShapeType="1"/>
          </p:cNvSpPr>
          <p:nvPr/>
        </p:nvSpPr>
        <p:spPr bwMode="auto">
          <a:xfrm>
            <a:off x="5486400" y="5486400"/>
            <a:ext cx="0" cy="228600"/>
          </a:xfrm>
          <a:prstGeom prst="line">
            <a:avLst/>
          </a:prstGeom>
          <a:noFill/>
          <a:ln w="12700">
            <a:solidFill>
              <a:schemeClr val="bg1"/>
            </a:solidFill>
            <a:round/>
            <a:headEnd type="none" w="sm" len="sm"/>
            <a:tailEnd type="none" w="sm" len="sm"/>
          </a:ln>
          <a:extLst>
            <a:ext uri="{909E8E84-426E-40dd-AFC4-6F175D3DCCD1}">
              <a14:hiddenFill xmlns="" xmlns:a14="http://schemas.microsoft.com/office/drawing/2010/main">
                <a:noFill/>
              </a14:hiddenFill>
            </a:ext>
          </a:extLst>
        </p:spPr>
        <p:txBody>
          <a:bodyPr lIns="81641" tIns="40821" rIns="81641" bIns="40821"/>
          <a:lstStyle/>
          <a:p>
            <a:endParaRPr lang="en-US" sz="900"/>
          </a:p>
        </p:txBody>
      </p:sp>
      <p:sp>
        <p:nvSpPr>
          <p:cNvPr id="65545" name="Line 9"/>
          <p:cNvSpPr>
            <a:spLocks noChangeShapeType="1"/>
          </p:cNvSpPr>
          <p:nvPr/>
        </p:nvSpPr>
        <p:spPr bwMode="auto">
          <a:xfrm>
            <a:off x="5791200" y="5486400"/>
            <a:ext cx="0" cy="228600"/>
          </a:xfrm>
          <a:prstGeom prst="line">
            <a:avLst/>
          </a:prstGeom>
          <a:noFill/>
          <a:ln w="12700">
            <a:solidFill>
              <a:schemeClr val="bg1"/>
            </a:solidFill>
            <a:round/>
            <a:headEnd type="none" w="sm" len="sm"/>
            <a:tailEnd type="none" w="sm" len="sm"/>
          </a:ln>
          <a:extLst>
            <a:ext uri="{909E8E84-426E-40dd-AFC4-6F175D3DCCD1}">
              <a14:hiddenFill xmlns="" xmlns:a14="http://schemas.microsoft.com/office/drawing/2010/main">
                <a:noFill/>
              </a14:hiddenFill>
            </a:ext>
          </a:extLst>
        </p:spPr>
        <p:txBody>
          <a:bodyPr lIns="81641" tIns="40821" rIns="81641" bIns="40821"/>
          <a:lstStyle/>
          <a:p>
            <a:endParaRPr lang="en-US" sz="900"/>
          </a:p>
        </p:txBody>
      </p:sp>
      <p:sp>
        <p:nvSpPr>
          <p:cNvPr id="63498" name="AutoShape 10"/>
          <p:cNvSpPr>
            <a:spLocks noChangeArrowheads="1"/>
          </p:cNvSpPr>
          <p:nvPr/>
        </p:nvSpPr>
        <p:spPr bwMode="auto">
          <a:xfrm rot="10800000" flipH="1" flipV="1">
            <a:off x="4197550" y="4919664"/>
            <a:ext cx="367903" cy="219075"/>
          </a:xfrm>
          <a:custGeom>
            <a:avLst/>
            <a:gdLst>
              <a:gd name="T0" fmla="*/ 38998730 w 21600"/>
              <a:gd name="T1" fmla="*/ 7900223 h 21600"/>
              <a:gd name="T2" fmla="*/ 22280259 w 21600"/>
              <a:gd name="T3" fmla="*/ 15800446 h 21600"/>
              <a:gd name="T4" fmla="*/ 5561832 w 21600"/>
              <a:gd name="T5" fmla="*/ 7900223 h 21600"/>
              <a:gd name="T6" fmla="*/ 22280259 w 21600"/>
              <a:gd name="T7" fmla="*/ 0 h 21600"/>
              <a:gd name="T8" fmla="*/ 0 60000 65536"/>
              <a:gd name="T9" fmla="*/ 0 60000 65536"/>
              <a:gd name="T10" fmla="*/ 0 60000 65536"/>
              <a:gd name="T11" fmla="*/ 0 60000 65536"/>
              <a:gd name="T12" fmla="*/ 4496 w 21600"/>
              <a:gd name="T13" fmla="*/ 4496 h 21600"/>
              <a:gd name="T14" fmla="*/ 17104 w 21600"/>
              <a:gd name="T15" fmla="*/ 17104 h 21600"/>
            </a:gdLst>
            <a:ahLst/>
            <a:cxnLst>
              <a:cxn ang="T8">
                <a:pos x="T0" y="T1"/>
              </a:cxn>
              <a:cxn ang="T9">
                <a:pos x="T2" y="T3"/>
              </a:cxn>
              <a:cxn ang="T10">
                <a:pos x="T4" y="T5"/>
              </a:cxn>
              <a:cxn ang="T11">
                <a:pos x="T6" y="T7"/>
              </a:cxn>
            </a:cxnLst>
            <a:rect l="T12" t="T13" r="T14" b="T15"/>
            <a:pathLst>
              <a:path w="21600" h="21600">
                <a:moveTo>
                  <a:pt x="0" y="0"/>
                </a:moveTo>
                <a:lnTo>
                  <a:pt x="5391" y="21600"/>
                </a:lnTo>
                <a:lnTo>
                  <a:pt x="16209" y="21600"/>
                </a:lnTo>
                <a:lnTo>
                  <a:pt x="21600" y="0"/>
                </a:lnTo>
                <a:lnTo>
                  <a:pt x="0" y="0"/>
                </a:lnTo>
                <a:close/>
              </a:path>
            </a:pathLst>
          </a:custGeom>
          <a:solidFill>
            <a:srgbClr val="3365FB"/>
          </a:solidFill>
          <a:ln w="12700">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7"/>
                    </a:schemeClr>
                  </a:outerShdw>
                </a:effectLst>
              </a14:hiddenEffects>
            </a:ext>
          </a:extLst>
        </p:spPr>
        <p:txBody>
          <a:bodyPr wrap="none" lIns="81641" tIns="40821" rIns="81641" bIns="40821" anchor="ctr"/>
          <a:lstStyle/>
          <a:p>
            <a:endParaRPr lang="en-US" sz="900"/>
          </a:p>
        </p:txBody>
      </p:sp>
      <p:sp>
        <p:nvSpPr>
          <p:cNvPr id="63499" name="AutoShape 11"/>
          <p:cNvSpPr>
            <a:spLocks noChangeArrowheads="1"/>
          </p:cNvSpPr>
          <p:nvPr/>
        </p:nvSpPr>
        <p:spPr bwMode="auto">
          <a:xfrm rot="10800000" flipH="1" flipV="1">
            <a:off x="5492950" y="4919664"/>
            <a:ext cx="367903" cy="219075"/>
          </a:xfrm>
          <a:custGeom>
            <a:avLst/>
            <a:gdLst>
              <a:gd name="T0" fmla="*/ 38998730 w 21600"/>
              <a:gd name="T1" fmla="*/ 7900223 h 21600"/>
              <a:gd name="T2" fmla="*/ 22280259 w 21600"/>
              <a:gd name="T3" fmla="*/ 15800446 h 21600"/>
              <a:gd name="T4" fmla="*/ 5561832 w 21600"/>
              <a:gd name="T5" fmla="*/ 7900223 h 21600"/>
              <a:gd name="T6" fmla="*/ 22280259 w 21600"/>
              <a:gd name="T7" fmla="*/ 0 h 21600"/>
              <a:gd name="T8" fmla="*/ 0 60000 65536"/>
              <a:gd name="T9" fmla="*/ 0 60000 65536"/>
              <a:gd name="T10" fmla="*/ 0 60000 65536"/>
              <a:gd name="T11" fmla="*/ 0 60000 65536"/>
              <a:gd name="T12" fmla="*/ 4496 w 21600"/>
              <a:gd name="T13" fmla="*/ 4496 h 21600"/>
              <a:gd name="T14" fmla="*/ 17104 w 21600"/>
              <a:gd name="T15" fmla="*/ 17104 h 21600"/>
            </a:gdLst>
            <a:ahLst/>
            <a:cxnLst>
              <a:cxn ang="T8">
                <a:pos x="T0" y="T1"/>
              </a:cxn>
              <a:cxn ang="T9">
                <a:pos x="T2" y="T3"/>
              </a:cxn>
              <a:cxn ang="T10">
                <a:pos x="T4" y="T5"/>
              </a:cxn>
              <a:cxn ang="T11">
                <a:pos x="T6" y="T7"/>
              </a:cxn>
            </a:cxnLst>
            <a:rect l="T12" t="T13" r="T14" b="T15"/>
            <a:pathLst>
              <a:path w="21600" h="21600">
                <a:moveTo>
                  <a:pt x="0" y="0"/>
                </a:moveTo>
                <a:lnTo>
                  <a:pt x="5391" y="21600"/>
                </a:lnTo>
                <a:lnTo>
                  <a:pt x="16209" y="21600"/>
                </a:lnTo>
                <a:lnTo>
                  <a:pt x="21600" y="0"/>
                </a:lnTo>
                <a:lnTo>
                  <a:pt x="0" y="0"/>
                </a:lnTo>
                <a:close/>
              </a:path>
            </a:pathLst>
          </a:custGeom>
          <a:solidFill>
            <a:schemeClr val="folHlink"/>
          </a:solidFill>
          <a:ln w="12700">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7"/>
                    </a:schemeClr>
                  </a:outerShdw>
                </a:effectLst>
              </a14:hiddenEffects>
            </a:ext>
          </a:extLst>
        </p:spPr>
        <p:txBody>
          <a:bodyPr wrap="none" lIns="81641" tIns="40821" rIns="81641" bIns="40821" anchor="ctr"/>
          <a:lstStyle/>
          <a:p>
            <a:endParaRPr lang="en-US" sz="900"/>
          </a:p>
        </p:txBody>
      </p:sp>
      <p:sp>
        <p:nvSpPr>
          <p:cNvPr id="63500" name="AutoShape 12"/>
          <p:cNvSpPr>
            <a:spLocks noChangeArrowheads="1"/>
          </p:cNvSpPr>
          <p:nvPr/>
        </p:nvSpPr>
        <p:spPr bwMode="auto">
          <a:xfrm rot="10800000" flipH="1" flipV="1">
            <a:off x="6045400" y="4933950"/>
            <a:ext cx="329803" cy="190500"/>
          </a:xfrm>
          <a:custGeom>
            <a:avLst/>
            <a:gdLst>
              <a:gd name="T0" fmla="*/ 31339562 w 21600"/>
              <a:gd name="T1" fmla="*/ 5973704 h 21600"/>
              <a:gd name="T2" fmla="*/ 17904564 w 21600"/>
              <a:gd name="T3" fmla="*/ 11947407 h 21600"/>
              <a:gd name="T4" fmla="*/ 4469525 w 21600"/>
              <a:gd name="T5" fmla="*/ 5973704 h 21600"/>
              <a:gd name="T6" fmla="*/ 17904564 w 21600"/>
              <a:gd name="T7" fmla="*/ 0 h 21600"/>
              <a:gd name="T8" fmla="*/ 0 60000 65536"/>
              <a:gd name="T9" fmla="*/ 0 60000 65536"/>
              <a:gd name="T10" fmla="*/ 0 60000 65536"/>
              <a:gd name="T11" fmla="*/ 0 60000 65536"/>
              <a:gd name="T12" fmla="*/ 4496 w 21600"/>
              <a:gd name="T13" fmla="*/ 4496 h 21600"/>
              <a:gd name="T14" fmla="*/ 17104 w 21600"/>
              <a:gd name="T15" fmla="*/ 17104 h 21600"/>
            </a:gdLst>
            <a:ahLst/>
            <a:cxnLst>
              <a:cxn ang="T8">
                <a:pos x="T0" y="T1"/>
              </a:cxn>
              <a:cxn ang="T9">
                <a:pos x="T2" y="T3"/>
              </a:cxn>
              <a:cxn ang="T10">
                <a:pos x="T4" y="T5"/>
              </a:cxn>
              <a:cxn ang="T11">
                <a:pos x="T6" y="T7"/>
              </a:cxn>
            </a:cxnLst>
            <a:rect l="T12" t="T13" r="T14" b="T15"/>
            <a:pathLst>
              <a:path w="21600" h="21600">
                <a:moveTo>
                  <a:pt x="0" y="0"/>
                </a:moveTo>
                <a:lnTo>
                  <a:pt x="5391" y="21600"/>
                </a:lnTo>
                <a:lnTo>
                  <a:pt x="16209" y="21600"/>
                </a:lnTo>
                <a:lnTo>
                  <a:pt x="21600" y="0"/>
                </a:lnTo>
                <a:lnTo>
                  <a:pt x="0" y="0"/>
                </a:lnTo>
                <a:close/>
              </a:path>
            </a:pathLst>
          </a:custGeom>
          <a:noFill/>
          <a:ln w="50800">
            <a:solidFill>
              <a:schemeClr val="folHlink"/>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7"/>
                    </a:schemeClr>
                  </a:outerShdw>
                </a:effectLst>
              </a14:hiddenEffects>
            </a:ext>
          </a:extLst>
        </p:spPr>
        <p:txBody>
          <a:bodyPr wrap="none" lIns="81641" tIns="40821" rIns="81641" bIns="40821" anchor="ctr"/>
          <a:lstStyle/>
          <a:p>
            <a:endParaRPr lang="en-US" sz="900"/>
          </a:p>
        </p:txBody>
      </p:sp>
      <p:sp>
        <p:nvSpPr>
          <p:cNvPr id="63501" name="AutoShape 13"/>
          <p:cNvSpPr>
            <a:spLocks noChangeArrowheads="1"/>
          </p:cNvSpPr>
          <p:nvPr/>
        </p:nvSpPr>
        <p:spPr bwMode="auto">
          <a:xfrm rot="10800000" flipH="1" flipV="1">
            <a:off x="4750000" y="4933950"/>
            <a:ext cx="329803" cy="190500"/>
          </a:xfrm>
          <a:custGeom>
            <a:avLst/>
            <a:gdLst>
              <a:gd name="T0" fmla="*/ 31339562 w 21600"/>
              <a:gd name="T1" fmla="*/ 5973704 h 21600"/>
              <a:gd name="T2" fmla="*/ 17904564 w 21600"/>
              <a:gd name="T3" fmla="*/ 11947407 h 21600"/>
              <a:gd name="T4" fmla="*/ 4469525 w 21600"/>
              <a:gd name="T5" fmla="*/ 5973704 h 21600"/>
              <a:gd name="T6" fmla="*/ 17904564 w 21600"/>
              <a:gd name="T7" fmla="*/ 0 h 21600"/>
              <a:gd name="T8" fmla="*/ 0 60000 65536"/>
              <a:gd name="T9" fmla="*/ 0 60000 65536"/>
              <a:gd name="T10" fmla="*/ 0 60000 65536"/>
              <a:gd name="T11" fmla="*/ 0 60000 65536"/>
              <a:gd name="T12" fmla="*/ 4496 w 21600"/>
              <a:gd name="T13" fmla="*/ 4496 h 21600"/>
              <a:gd name="T14" fmla="*/ 17104 w 21600"/>
              <a:gd name="T15" fmla="*/ 17104 h 21600"/>
            </a:gdLst>
            <a:ahLst/>
            <a:cxnLst>
              <a:cxn ang="T8">
                <a:pos x="T0" y="T1"/>
              </a:cxn>
              <a:cxn ang="T9">
                <a:pos x="T2" y="T3"/>
              </a:cxn>
              <a:cxn ang="T10">
                <a:pos x="T4" y="T5"/>
              </a:cxn>
              <a:cxn ang="T11">
                <a:pos x="T6" y="T7"/>
              </a:cxn>
            </a:cxnLst>
            <a:rect l="T12" t="T13" r="T14" b="T15"/>
            <a:pathLst>
              <a:path w="21600" h="21600">
                <a:moveTo>
                  <a:pt x="0" y="0"/>
                </a:moveTo>
                <a:lnTo>
                  <a:pt x="5391" y="21600"/>
                </a:lnTo>
                <a:lnTo>
                  <a:pt x="16209" y="21600"/>
                </a:lnTo>
                <a:lnTo>
                  <a:pt x="21600" y="0"/>
                </a:lnTo>
                <a:lnTo>
                  <a:pt x="0" y="0"/>
                </a:lnTo>
                <a:close/>
              </a:path>
            </a:pathLst>
          </a:custGeom>
          <a:noFill/>
          <a:ln w="50800">
            <a:solidFill>
              <a:srgbClr val="3365FB"/>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7"/>
                    </a:schemeClr>
                  </a:outerShdw>
                </a:effectLst>
              </a14:hiddenEffects>
            </a:ext>
          </a:extLst>
        </p:spPr>
        <p:txBody>
          <a:bodyPr wrap="none" lIns="81641" tIns="40821" rIns="81641" bIns="40821" anchor="ctr"/>
          <a:lstStyle/>
          <a:p>
            <a:endParaRPr lang="en-US" sz="900"/>
          </a:p>
        </p:txBody>
      </p:sp>
      <p:sp>
        <p:nvSpPr>
          <p:cNvPr id="65550" name="Line 14"/>
          <p:cNvSpPr>
            <a:spLocks noChangeShapeType="1"/>
          </p:cNvSpPr>
          <p:nvPr/>
        </p:nvSpPr>
        <p:spPr bwMode="auto">
          <a:xfrm flipH="1">
            <a:off x="4419600" y="4343400"/>
            <a:ext cx="914400" cy="514350"/>
          </a:xfrm>
          <a:prstGeom prst="line">
            <a:avLst/>
          </a:prstGeom>
          <a:noFill/>
          <a:ln w="50800">
            <a:solidFill>
              <a:schemeClr val="tx1"/>
            </a:solidFill>
            <a:round/>
            <a:headEnd type="none" w="sm" len="sm"/>
            <a:tailEnd type="stealth" w="med" len="lg"/>
          </a:ln>
          <a:extLst>
            <a:ext uri="{909E8E84-426E-40dd-AFC4-6F175D3DCCD1}">
              <a14:hiddenFill xmlns="" xmlns:a14="http://schemas.microsoft.com/office/drawing/2010/main">
                <a:noFill/>
              </a14:hiddenFill>
            </a:ext>
          </a:extLst>
        </p:spPr>
        <p:txBody>
          <a:bodyPr lIns="81641" tIns="40821" rIns="81641" bIns="40821"/>
          <a:lstStyle/>
          <a:p>
            <a:endParaRPr lang="en-US" sz="900"/>
          </a:p>
        </p:txBody>
      </p:sp>
      <p:sp>
        <p:nvSpPr>
          <p:cNvPr id="65551" name="Line 15"/>
          <p:cNvSpPr>
            <a:spLocks noChangeShapeType="1"/>
          </p:cNvSpPr>
          <p:nvPr/>
        </p:nvSpPr>
        <p:spPr bwMode="auto">
          <a:xfrm>
            <a:off x="5638800" y="4343400"/>
            <a:ext cx="0" cy="514350"/>
          </a:xfrm>
          <a:prstGeom prst="line">
            <a:avLst/>
          </a:prstGeom>
          <a:noFill/>
          <a:ln w="50800">
            <a:solidFill>
              <a:schemeClr val="tx1"/>
            </a:solidFill>
            <a:round/>
            <a:headEnd type="none" w="sm" len="sm"/>
            <a:tailEnd type="stealth" w="med" len="lg"/>
          </a:ln>
          <a:extLst>
            <a:ext uri="{909E8E84-426E-40dd-AFC4-6F175D3DCCD1}">
              <a14:hiddenFill xmlns="" xmlns:a14="http://schemas.microsoft.com/office/drawing/2010/main">
                <a:noFill/>
              </a14:hiddenFill>
            </a:ext>
          </a:extLst>
        </p:spPr>
        <p:txBody>
          <a:bodyPr lIns="81641" tIns="40821" rIns="81641" bIns="40821"/>
          <a:lstStyle/>
          <a:p>
            <a:endParaRPr lang="en-US" sz="900"/>
          </a:p>
        </p:txBody>
      </p:sp>
      <p:sp>
        <p:nvSpPr>
          <p:cNvPr id="65552" name="AutoShape 16"/>
          <p:cNvSpPr>
            <a:spLocks noChangeArrowheads="1"/>
          </p:cNvSpPr>
          <p:nvPr/>
        </p:nvSpPr>
        <p:spPr bwMode="auto">
          <a:xfrm>
            <a:off x="7626550" y="4691064"/>
            <a:ext cx="1663303" cy="619125"/>
          </a:xfrm>
          <a:prstGeom prst="leftArrow">
            <a:avLst>
              <a:gd name="adj1" fmla="val 75009"/>
              <a:gd name="adj2" fmla="val 100683"/>
            </a:avLst>
          </a:prstGeom>
          <a:solidFill>
            <a:schemeClr val="accent1"/>
          </a:solidFill>
          <a:ln w="12700">
            <a:solidFill>
              <a:schemeClr val="tx1"/>
            </a:solidFill>
            <a:miter lim="800000"/>
            <a:headEnd/>
            <a:tailEnd/>
          </a:ln>
        </p:spPr>
        <p:txBody>
          <a:bodyPr wrap="none" lIns="81641" tIns="40821" rIns="81641" bIns="40821" anchor="ctr"/>
          <a:lstStyle>
            <a:lvl1pPr>
              <a:defRPr sz="6400">
                <a:solidFill>
                  <a:srgbClr val="000000"/>
                </a:solidFill>
                <a:latin typeface="Arial" charset="0"/>
                <a:ea typeface="ヒラギノ角ゴ ProN W3" charset="-128"/>
                <a:sym typeface="Arial" charset="0"/>
              </a:defRPr>
            </a:lvl1pPr>
            <a:lvl2pPr marL="742950" indent="-285750">
              <a:defRPr sz="6400">
                <a:solidFill>
                  <a:srgbClr val="000000"/>
                </a:solidFill>
                <a:latin typeface="Arial" charset="0"/>
                <a:ea typeface="ヒラギノ角ゴ ProN W3" charset="-128"/>
                <a:sym typeface="Arial" charset="0"/>
              </a:defRPr>
            </a:lvl2pPr>
            <a:lvl3pPr marL="1143000" indent="-228600">
              <a:defRPr sz="6400">
                <a:solidFill>
                  <a:srgbClr val="000000"/>
                </a:solidFill>
                <a:latin typeface="Arial" charset="0"/>
                <a:ea typeface="ヒラギノ角ゴ ProN W3" charset="-128"/>
                <a:sym typeface="Arial" charset="0"/>
              </a:defRPr>
            </a:lvl3pPr>
            <a:lvl4pPr marL="1600200" indent="-228600">
              <a:defRPr sz="6400">
                <a:solidFill>
                  <a:srgbClr val="000000"/>
                </a:solidFill>
                <a:latin typeface="Arial" charset="0"/>
                <a:ea typeface="ヒラギノ角ゴ ProN W3" charset="-128"/>
                <a:sym typeface="Arial" charset="0"/>
              </a:defRPr>
            </a:lvl4pPr>
            <a:lvl5pPr marL="2057400" indent="-228600">
              <a:defRPr sz="6400">
                <a:solidFill>
                  <a:srgbClr val="000000"/>
                </a:solidFill>
                <a:latin typeface="Arial" charset="0"/>
                <a:ea typeface="ヒラギノ角ゴ ProN W3" charset="-128"/>
                <a:sym typeface="Arial" charset="0"/>
              </a:defRPr>
            </a:lvl5pPr>
            <a:lvl6pPr marL="25146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6pPr>
            <a:lvl7pPr marL="29718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7pPr>
            <a:lvl8pPr marL="34290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8pPr>
            <a:lvl9pPr marL="38862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9pPr>
          </a:lstStyle>
          <a:p>
            <a:pPr eaLnBrk="1" hangingPunct="1"/>
            <a:endParaRPr lang="x-none" altLang="x-none" sz="2400"/>
          </a:p>
        </p:txBody>
      </p:sp>
      <p:sp>
        <p:nvSpPr>
          <p:cNvPr id="65553" name="Rectangle 17"/>
          <p:cNvSpPr>
            <a:spLocks noChangeArrowheads="1"/>
          </p:cNvSpPr>
          <p:nvPr/>
        </p:nvSpPr>
        <p:spPr bwMode="auto">
          <a:xfrm>
            <a:off x="8137328" y="4845845"/>
            <a:ext cx="1054085" cy="45234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82208" tIns="41105" rIns="82208" bIns="41105">
            <a:spAutoFit/>
          </a:bodyPr>
          <a:lstStyle>
            <a:lvl1pPr>
              <a:defRPr sz="6400">
                <a:solidFill>
                  <a:srgbClr val="000000"/>
                </a:solidFill>
                <a:latin typeface="Arial" charset="0"/>
                <a:ea typeface="ヒラギノ角ゴ ProN W3" charset="-128"/>
                <a:sym typeface="Arial" charset="0"/>
              </a:defRPr>
            </a:lvl1pPr>
            <a:lvl2pPr marL="742950" indent="-285750">
              <a:defRPr sz="6400">
                <a:solidFill>
                  <a:srgbClr val="000000"/>
                </a:solidFill>
                <a:latin typeface="Arial" charset="0"/>
                <a:ea typeface="ヒラギノ角ゴ ProN W3" charset="-128"/>
                <a:sym typeface="Arial" charset="0"/>
              </a:defRPr>
            </a:lvl2pPr>
            <a:lvl3pPr marL="1143000" indent="-228600">
              <a:defRPr sz="6400">
                <a:solidFill>
                  <a:srgbClr val="000000"/>
                </a:solidFill>
                <a:latin typeface="Arial" charset="0"/>
                <a:ea typeface="ヒラギノ角ゴ ProN W3" charset="-128"/>
                <a:sym typeface="Arial" charset="0"/>
              </a:defRPr>
            </a:lvl3pPr>
            <a:lvl4pPr marL="1600200" indent="-228600">
              <a:defRPr sz="6400">
                <a:solidFill>
                  <a:srgbClr val="000000"/>
                </a:solidFill>
                <a:latin typeface="Arial" charset="0"/>
                <a:ea typeface="ヒラギノ角ゴ ProN W3" charset="-128"/>
                <a:sym typeface="Arial" charset="0"/>
              </a:defRPr>
            </a:lvl4pPr>
            <a:lvl5pPr marL="2057400" indent="-228600">
              <a:defRPr sz="6400">
                <a:solidFill>
                  <a:srgbClr val="000000"/>
                </a:solidFill>
                <a:latin typeface="Arial" charset="0"/>
                <a:ea typeface="ヒラギノ角ゴ ProN W3" charset="-128"/>
                <a:sym typeface="Arial" charset="0"/>
              </a:defRPr>
            </a:lvl5pPr>
            <a:lvl6pPr marL="25146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6pPr>
            <a:lvl7pPr marL="29718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7pPr>
            <a:lvl8pPr marL="34290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8pPr>
            <a:lvl9pPr marL="38862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9pPr>
          </a:lstStyle>
          <a:p>
            <a:pPr eaLnBrk="1" hangingPunct="1"/>
            <a:r>
              <a:rPr lang="en-US" altLang="x-none" sz="2400" b="1">
                <a:solidFill>
                  <a:schemeClr val="bg1"/>
                </a:solidFill>
              </a:rPr>
              <a:t>ROOT</a:t>
            </a:r>
          </a:p>
        </p:txBody>
      </p:sp>
      <p:sp>
        <p:nvSpPr>
          <p:cNvPr id="65554" name="Line 18"/>
          <p:cNvSpPr>
            <a:spLocks noChangeShapeType="1"/>
          </p:cNvSpPr>
          <p:nvPr/>
        </p:nvSpPr>
        <p:spPr bwMode="auto">
          <a:xfrm flipH="1" flipV="1">
            <a:off x="5029200" y="5143500"/>
            <a:ext cx="304800" cy="457200"/>
          </a:xfrm>
          <a:prstGeom prst="line">
            <a:avLst/>
          </a:prstGeom>
          <a:noFill/>
          <a:ln w="50800">
            <a:solidFill>
              <a:schemeClr val="tx1"/>
            </a:solidFill>
            <a:round/>
            <a:headEnd type="none" w="sm" len="sm"/>
            <a:tailEnd type="stealth" w="med" len="lg"/>
          </a:ln>
          <a:extLst>
            <a:ext uri="{909E8E84-426E-40dd-AFC4-6F175D3DCCD1}">
              <a14:hiddenFill xmlns="" xmlns:a14="http://schemas.microsoft.com/office/drawing/2010/main">
                <a:noFill/>
              </a14:hiddenFill>
            </a:ext>
          </a:extLst>
        </p:spPr>
        <p:txBody>
          <a:bodyPr lIns="81641" tIns="40821" rIns="81641" bIns="40821"/>
          <a:lstStyle/>
          <a:p>
            <a:endParaRPr lang="en-US" sz="900"/>
          </a:p>
        </p:txBody>
      </p:sp>
      <p:sp>
        <p:nvSpPr>
          <p:cNvPr id="65555" name="Line 19"/>
          <p:cNvSpPr>
            <a:spLocks noChangeShapeType="1"/>
          </p:cNvSpPr>
          <p:nvPr/>
        </p:nvSpPr>
        <p:spPr bwMode="auto">
          <a:xfrm flipV="1">
            <a:off x="5638800" y="5143500"/>
            <a:ext cx="533400" cy="457200"/>
          </a:xfrm>
          <a:prstGeom prst="line">
            <a:avLst/>
          </a:prstGeom>
          <a:noFill/>
          <a:ln w="50800">
            <a:solidFill>
              <a:schemeClr val="tx1"/>
            </a:solidFill>
            <a:round/>
            <a:headEnd type="none" w="sm" len="sm"/>
            <a:tailEnd type="stealth" w="med" len="lg"/>
          </a:ln>
          <a:extLst>
            <a:ext uri="{909E8E84-426E-40dd-AFC4-6F175D3DCCD1}">
              <a14:hiddenFill xmlns="" xmlns:a14="http://schemas.microsoft.com/office/drawing/2010/main">
                <a:noFill/>
              </a14:hiddenFill>
            </a:ext>
          </a:extLst>
        </p:spPr>
        <p:txBody>
          <a:bodyPr lIns="81641" tIns="40821" rIns="81641" bIns="40821"/>
          <a:lstStyle/>
          <a:p>
            <a:endParaRPr lang="en-US" sz="900"/>
          </a:p>
        </p:txBody>
      </p:sp>
      <p:sp>
        <p:nvSpPr>
          <p:cNvPr id="65556" name="Line 20"/>
          <p:cNvSpPr>
            <a:spLocks noChangeShapeType="1"/>
          </p:cNvSpPr>
          <p:nvPr/>
        </p:nvSpPr>
        <p:spPr bwMode="auto">
          <a:xfrm flipH="1" flipV="1">
            <a:off x="6705600" y="4343400"/>
            <a:ext cx="990600" cy="628650"/>
          </a:xfrm>
          <a:prstGeom prst="line">
            <a:avLst/>
          </a:prstGeom>
          <a:noFill/>
          <a:ln w="50800">
            <a:solidFill>
              <a:schemeClr val="tx1"/>
            </a:solidFill>
            <a:prstDash val="sysDot"/>
            <a:round/>
            <a:headEnd type="none" w="sm" len="sm"/>
            <a:tailEnd type="stealth" w="med" len="lg"/>
          </a:ln>
          <a:extLst>
            <a:ext uri="{909E8E84-426E-40dd-AFC4-6F175D3DCCD1}">
              <a14:hiddenFill xmlns="" xmlns:a14="http://schemas.microsoft.com/office/drawing/2010/main">
                <a:noFill/>
              </a14:hiddenFill>
            </a:ext>
          </a:extLst>
        </p:spPr>
        <p:txBody>
          <a:bodyPr lIns="81641" tIns="40821" rIns="81641" bIns="40821"/>
          <a:lstStyle/>
          <a:p>
            <a:endParaRPr lang="en-US" sz="900"/>
          </a:p>
        </p:txBody>
      </p:sp>
      <p:sp>
        <p:nvSpPr>
          <p:cNvPr id="65557" name="Line 21"/>
          <p:cNvSpPr>
            <a:spLocks noChangeShapeType="1"/>
          </p:cNvSpPr>
          <p:nvPr/>
        </p:nvSpPr>
        <p:spPr bwMode="auto">
          <a:xfrm flipH="1">
            <a:off x="6705600" y="5029200"/>
            <a:ext cx="990600" cy="514350"/>
          </a:xfrm>
          <a:prstGeom prst="line">
            <a:avLst/>
          </a:prstGeom>
          <a:noFill/>
          <a:ln w="50800">
            <a:solidFill>
              <a:schemeClr val="tx1"/>
            </a:solidFill>
            <a:round/>
            <a:headEnd type="none" w="sm" len="sm"/>
            <a:tailEnd type="stealth" w="med" len="lg"/>
          </a:ln>
          <a:extLst>
            <a:ext uri="{909E8E84-426E-40dd-AFC4-6F175D3DCCD1}">
              <a14:hiddenFill xmlns="" xmlns:a14="http://schemas.microsoft.com/office/drawing/2010/main">
                <a:noFill/>
              </a14:hiddenFill>
            </a:ext>
          </a:extLst>
        </p:spPr>
        <p:txBody>
          <a:bodyPr lIns="81641" tIns="40821" rIns="81641" bIns="40821"/>
          <a:lstStyle/>
          <a:p>
            <a:endParaRPr lang="en-US" sz="900"/>
          </a:p>
        </p:txBody>
      </p:sp>
      <p:sp>
        <p:nvSpPr>
          <p:cNvPr id="65558" name="Rectangle 22"/>
          <p:cNvSpPr>
            <a:spLocks noChangeArrowheads="1"/>
          </p:cNvSpPr>
          <p:nvPr/>
        </p:nvSpPr>
        <p:spPr bwMode="auto">
          <a:xfrm>
            <a:off x="7222927" y="4331495"/>
            <a:ext cx="626084" cy="45234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82208" tIns="41105" rIns="82208" bIns="41105">
            <a:spAutoFit/>
          </a:bodyPr>
          <a:lstStyle>
            <a:lvl1pPr>
              <a:defRPr sz="6400">
                <a:solidFill>
                  <a:srgbClr val="000000"/>
                </a:solidFill>
                <a:latin typeface="Arial" charset="0"/>
                <a:ea typeface="ヒラギノ角ゴ ProN W3" charset="-128"/>
                <a:sym typeface="Arial" charset="0"/>
              </a:defRPr>
            </a:lvl1pPr>
            <a:lvl2pPr marL="742950" indent="-285750">
              <a:defRPr sz="6400">
                <a:solidFill>
                  <a:srgbClr val="000000"/>
                </a:solidFill>
                <a:latin typeface="Arial" charset="0"/>
                <a:ea typeface="ヒラギノ角ゴ ProN W3" charset="-128"/>
                <a:sym typeface="Arial" charset="0"/>
              </a:defRPr>
            </a:lvl2pPr>
            <a:lvl3pPr marL="1143000" indent="-228600">
              <a:defRPr sz="6400">
                <a:solidFill>
                  <a:srgbClr val="000000"/>
                </a:solidFill>
                <a:latin typeface="Arial" charset="0"/>
                <a:ea typeface="ヒラギノ角ゴ ProN W3" charset="-128"/>
                <a:sym typeface="Arial" charset="0"/>
              </a:defRPr>
            </a:lvl3pPr>
            <a:lvl4pPr marL="1600200" indent="-228600">
              <a:defRPr sz="6400">
                <a:solidFill>
                  <a:srgbClr val="000000"/>
                </a:solidFill>
                <a:latin typeface="Arial" charset="0"/>
                <a:ea typeface="ヒラギノ角ゴ ProN W3" charset="-128"/>
                <a:sym typeface="Arial" charset="0"/>
              </a:defRPr>
            </a:lvl4pPr>
            <a:lvl5pPr marL="2057400" indent="-228600">
              <a:defRPr sz="6400">
                <a:solidFill>
                  <a:srgbClr val="000000"/>
                </a:solidFill>
                <a:latin typeface="Arial" charset="0"/>
                <a:ea typeface="ヒラギノ角ゴ ProN W3" charset="-128"/>
                <a:sym typeface="Arial" charset="0"/>
              </a:defRPr>
            </a:lvl5pPr>
            <a:lvl6pPr marL="25146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6pPr>
            <a:lvl7pPr marL="29718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7pPr>
            <a:lvl8pPr marL="34290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8pPr>
            <a:lvl9pPr marL="38862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9pPr>
          </a:lstStyle>
          <a:p>
            <a:pPr eaLnBrk="1" hangingPunct="1"/>
            <a:r>
              <a:rPr lang="en-US" altLang="x-none" sz="2400" b="1"/>
              <a:t>old</a:t>
            </a:r>
          </a:p>
        </p:txBody>
      </p:sp>
      <p:sp>
        <p:nvSpPr>
          <p:cNvPr id="65559" name="Rectangle 23"/>
          <p:cNvSpPr>
            <a:spLocks noChangeArrowheads="1"/>
          </p:cNvSpPr>
          <p:nvPr/>
        </p:nvSpPr>
        <p:spPr bwMode="auto">
          <a:xfrm>
            <a:off x="7222927" y="5188745"/>
            <a:ext cx="763942" cy="45234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82208" tIns="41105" rIns="82208" bIns="41105">
            <a:spAutoFit/>
          </a:bodyPr>
          <a:lstStyle>
            <a:lvl1pPr>
              <a:defRPr sz="6400">
                <a:solidFill>
                  <a:srgbClr val="000000"/>
                </a:solidFill>
                <a:latin typeface="Arial" charset="0"/>
                <a:ea typeface="ヒラギノ角ゴ ProN W3" charset="-128"/>
                <a:sym typeface="Arial" charset="0"/>
              </a:defRPr>
            </a:lvl1pPr>
            <a:lvl2pPr marL="742950" indent="-285750">
              <a:defRPr sz="6400">
                <a:solidFill>
                  <a:srgbClr val="000000"/>
                </a:solidFill>
                <a:latin typeface="Arial" charset="0"/>
                <a:ea typeface="ヒラギノ角ゴ ProN W3" charset="-128"/>
                <a:sym typeface="Arial" charset="0"/>
              </a:defRPr>
            </a:lvl2pPr>
            <a:lvl3pPr marL="1143000" indent="-228600">
              <a:defRPr sz="6400">
                <a:solidFill>
                  <a:srgbClr val="000000"/>
                </a:solidFill>
                <a:latin typeface="Arial" charset="0"/>
                <a:ea typeface="ヒラギノ角ゴ ProN W3" charset="-128"/>
                <a:sym typeface="Arial" charset="0"/>
              </a:defRPr>
            </a:lvl3pPr>
            <a:lvl4pPr marL="1600200" indent="-228600">
              <a:defRPr sz="6400">
                <a:solidFill>
                  <a:srgbClr val="000000"/>
                </a:solidFill>
                <a:latin typeface="Arial" charset="0"/>
                <a:ea typeface="ヒラギノ角ゴ ProN W3" charset="-128"/>
                <a:sym typeface="Arial" charset="0"/>
              </a:defRPr>
            </a:lvl4pPr>
            <a:lvl5pPr marL="2057400" indent="-228600">
              <a:defRPr sz="6400">
                <a:solidFill>
                  <a:srgbClr val="000000"/>
                </a:solidFill>
                <a:latin typeface="Arial" charset="0"/>
                <a:ea typeface="ヒラギノ角ゴ ProN W3" charset="-128"/>
                <a:sym typeface="Arial" charset="0"/>
              </a:defRPr>
            </a:lvl5pPr>
            <a:lvl6pPr marL="25146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6pPr>
            <a:lvl7pPr marL="29718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7pPr>
            <a:lvl8pPr marL="34290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8pPr>
            <a:lvl9pPr marL="38862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9pPr>
          </a:lstStyle>
          <a:p>
            <a:pPr eaLnBrk="1" hangingPunct="1"/>
            <a:r>
              <a:rPr lang="en-US" altLang="x-none" sz="2400" b="1"/>
              <a:t>new</a:t>
            </a:r>
          </a:p>
        </p:txBody>
      </p:sp>
      <p:sp>
        <p:nvSpPr>
          <p:cNvPr id="65560" name="Rectangle 24"/>
          <p:cNvSpPr>
            <a:spLocks noChangeArrowheads="1"/>
          </p:cNvSpPr>
          <p:nvPr/>
        </p:nvSpPr>
        <p:spPr bwMode="auto">
          <a:xfrm>
            <a:off x="2650928" y="4845845"/>
            <a:ext cx="1446821" cy="8216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82208" tIns="41105" rIns="82208" bIns="41105">
            <a:spAutoFit/>
          </a:bodyPr>
          <a:lstStyle>
            <a:lvl1pPr>
              <a:defRPr sz="6400">
                <a:solidFill>
                  <a:srgbClr val="000000"/>
                </a:solidFill>
                <a:latin typeface="Arial" charset="0"/>
                <a:ea typeface="ヒラギノ角ゴ ProN W3" charset="-128"/>
                <a:sym typeface="Arial" charset="0"/>
              </a:defRPr>
            </a:lvl1pPr>
            <a:lvl2pPr marL="742950" indent="-285750">
              <a:defRPr sz="6400">
                <a:solidFill>
                  <a:srgbClr val="000000"/>
                </a:solidFill>
                <a:latin typeface="Arial" charset="0"/>
                <a:ea typeface="ヒラギノ角ゴ ProN W3" charset="-128"/>
                <a:sym typeface="Arial" charset="0"/>
              </a:defRPr>
            </a:lvl2pPr>
            <a:lvl3pPr marL="1143000" indent="-228600">
              <a:defRPr sz="6400">
                <a:solidFill>
                  <a:srgbClr val="000000"/>
                </a:solidFill>
                <a:latin typeface="Arial" charset="0"/>
                <a:ea typeface="ヒラギノ角ゴ ProN W3" charset="-128"/>
                <a:sym typeface="Arial" charset="0"/>
              </a:defRPr>
            </a:lvl3pPr>
            <a:lvl4pPr marL="1600200" indent="-228600">
              <a:defRPr sz="6400">
                <a:solidFill>
                  <a:srgbClr val="000000"/>
                </a:solidFill>
                <a:latin typeface="Arial" charset="0"/>
                <a:ea typeface="ヒラギノ角ゴ ProN W3" charset="-128"/>
                <a:sym typeface="Arial" charset="0"/>
              </a:defRPr>
            </a:lvl4pPr>
            <a:lvl5pPr marL="2057400" indent="-228600">
              <a:defRPr sz="6400">
                <a:solidFill>
                  <a:srgbClr val="000000"/>
                </a:solidFill>
                <a:latin typeface="Arial" charset="0"/>
                <a:ea typeface="ヒラギノ角ゴ ProN W3" charset="-128"/>
                <a:sym typeface="Arial" charset="0"/>
              </a:defRPr>
            </a:lvl5pPr>
            <a:lvl6pPr marL="25146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6pPr>
            <a:lvl7pPr marL="29718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7pPr>
            <a:lvl8pPr marL="34290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8pPr>
            <a:lvl9pPr marL="38862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9pPr>
          </a:lstStyle>
          <a:p>
            <a:pPr eaLnBrk="1" hangingPunct="1"/>
            <a:r>
              <a:rPr lang="en-US" altLang="x-none" sz="2400" b="1"/>
              <a:t>modified</a:t>
            </a:r>
          </a:p>
          <a:p>
            <a:pPr eaLnBrk="1" hangingPunct="1"/>
            <a:r>
              <a:rPr lang="en-US" altLang="x-none" sz="2400" b="1"/>
              <a:t>objects</a:t>
            </a:r>
          </a:p>
        </p:txBody>
      </p:sp>
      <p:sp>
        <p:nvSpPr>
          <p:cNvPr id="2" name="Slide Number Placeholder 1"/>
          <p:cNvSpPr>
            <a:spLocks noGrp="1"/>
          </p:cNvSpPr>
          <p:nvPr>
            <p:ph type="sldNum" sz="quarter" idx="12"/>
          </p:nvPr>
        </p:nvSpPr>
        <p:spPr/>
        <p:txBody>
          <a:bodyPr/>
          <a:lstStyle/>
          <a:p>
            <a:fld id="{35B54189-C436-47D0-AC37-8484B13A8E13}" type="slidenum">
              <a:rPr lang="en-US" smtClean="0"/>
              <a:pPr/>
              <a:t>37</a:t>
            </a:fld>
            <a:endParaRPr lang="en-US"/>
          </a:p>
        </p:txBody>
      </p:sp>
    </p:spTree>
    <p:extLst>
      <p:ext uri="{BB962C8B-B14F-4D97-AF65-F5344CB8AC3E}">
        <p14:creationId xmlns:p14="http://schemas.microsoft.com/office/powerpoint/2010/main" val="301150760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p:txBody>
          <a:bodyPr/>
          <a:lstStyle/>
          <a:p>
            <a:r>
              <a:rPr lang="en-US" altLang="x-none"/>
              <a:t>Validation</a:t>
            </a:r>
          </a:p>
        </p:txBody>
      </p:sp>
      <p:sp>
        <p:nvSpPr>
          <p:cNvPr id="67587" name="Rectangle 3"/>
          <p:cNvSpPr>
            <a:spLocks noGrp="1" noChangeArrowheads="1"/>
          </p:cNvSpPr>
          <p:nvPr>
            <p:ph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81641" tIns="40821" rIns="81641" bIns="40821" numCol="1" anchor="t" anchorCtr="0" compatLnSpc="1">
            <a:prstTxWarp prst="textNoShape">
              <a:avLst/>
            </a:prstTxWarp>
          </a:bodyPr>
          <a:lstStyle/>
          <a:p>
            <a:r>
              <a:rPr lang="en-US" altLang="en-US" dirty="0"/>
              <a:t>Test conditions that are </a:t>
            </a:r>
            <a:r>
              <a:rPr lang="en-US" altLang="en-US" dirty="0">
                <a:solidFill>
                  <a:srgbClr val="6F2529"/>
                </a:solidFill>
              </a:rPr>
              <a:t>sufficient </a:t>
            </a:r>
            <a:r>
              <a:rPr lang="en-US" altLang="en-US" dirty="0"/>
              <a:t>to ensure that no conflict occurred.</a:t>
            </a:r>
          </a:p>
          <a:p>
            <a:r>
              <a:rPr lang="en-US" altLang="en-US" dirty="0"/>
              <a:t>Each </a:t>
            </a:r>
            <a:r>
              <a:rPr lang="en-US" altLang="en-US" dirty="0" err="1"/>
              <a:t>txn</a:t>
            </a:r>
            <a:r>
              <a:rPr lang="en-US" altLang="en-US" dirty="0"/>
              <a:t> assigned a numeric id.</a:t>
            </a:r>
          </a:p>
          <a:p>
            <a:pPr lvl="1"/>
            <a:r>
              <a:rPr lang="en-US" altLang="en-US" dirty="0"/>
              <a:t>Just use a </a:t>
            </a:r>
            <a:r>
              <a:rPr lang="en-US" altLang="en-US" b="1" dirty="0">
                <a:solidFill>
                  <a:srgbClr val="6F2529"/>
                </a:solidFill>
              </a:rPr>
              <a:t>timestamp</a:t>
            </a:r>
            <a:r>
              <a:rPr lang="en-US" altLang="en-US" dirty="0"/>
              <a:t>.</a:t>
            </a:r>
          </a:p>
          <a:p>
            <a:pPr lvl="1"/>
            <a:r>
              <a:rPr lang="en-US" altLang="en-US" dirty="0" err="1"/>
              <a:t>Txn</a:t>
            </a:r>
            <a:r>
              <a:rPr lang="en-US" altLang="en-US" dirty="0"/>
              <a:t> ids assigned at end of READ phase, just before validation begins.</a:t>
            </a:r>
          </a:p>
          <a:p>
            <a:r>
              <a:rPr lang="en-US" altLang="en-US" dirty="0" err="1">
                <a:solidFill>
                  <a:srgbClr val="6F2529"/>
                </a:solidFill>
              </a:rPr>
              <a:t>ReadSet</a:t>
            </a:r>
            <a:r>
              <a:rPr lang="en-US" altLang="en-US" dirty="0">
                <a:solidFill>
                  <a:srgbClr val="6F2529"/>
                </a:solidFill>
              </a:rPr>
              <a:t>(T</a:t>
            </a:r>
            <a:r>
              <a:rPr lang="en-US" altLang="en-US" baseline="-25000" dirty="0">
                <a:solidFill>
                  <a:srgbClr val="6F2529"/>
                </a:solidFill>
              </a:rPr>
              <a:t>i</a:t>
            </a:r>
            <a:r>
              <a:rPr lang="en-US" altLang="en-US" dirty="0">
                <a:solidFill>
                  <a:srgbClr val="6F2529"/>
                </a:solidFill>
              </a:rPr>
              <a:t>):  </a:t>
            </a:r>
            <a:r>
              <a:rPr lang="en-US" altLang="en-US" dirty="0"/>
              <a:t>Set of objects read by </a:t>
            </a:r>
            <a:r>
              <a:rPr lang="en-US" altLang="en-US" dirty="0" err="1"/>
              <a:t>txn</a:t>
            </a:r>
            <a:r>
              <a:rPr lang="en-US" altLang="en-US" dirty="0"/>
              <a:t> T</a:t>
            </a:r>
            <a:r>
              <a:rPr lang="en-US" altLang="en-US" baseline="-25000" dirty="0"/>
              <a:t>i</a:t>
            </a:r>
            <a:r>
              <a:rPr lang="en-US" altLang="en-US" dirty="0"/>
              <a:t>.</a:t>
            </a:r>
          </a:p>
          <a:p>
            <a:r>
              <a:rPr lang="en-US" altLang="en-US" dirty="0" err="1">
                <a:solidFill>
                  <a:srgbClr val="6F2529"/>
                </a:solidFill>
              </a:rPr>
              <a:t>WriteSet</a:t>
            </a:r>
            <a:r>
              <a:rPr lang="en-US" altLang="en-US" dirty="0">
                <a:solidFill>
                  <a:srgbClr val="6F2529"/>
                </a:solidFill>
              </a:rPr>
              <a:t>(T</a:t>
            </a:r>
            <a:r>
              <a:rPr lang="en-US" altLang="en-US" baseline="-25000" dirty="0">
                <a:solidFill>
                  <a:srgbClr val="6F2529"/>
                </a:solidFill>
              </a:rPr>
              <a:t>i</a:t>
            </a:r>
            <a:r>
              <a:rPr lang="en-US" altLang="en-US" dirty="0">
                <a:solidFill>
                  <a:srgbClr val="6F2529"/>
                </a:solidFill>
              </a:rPr>
              <a:t>):</a:t>
            </a:r>
            <a:r>
              <a:rPr lang="en-US" altLang="en-US" dirty="0"/>
              <a:t>  Set of objects modified by T</a:t>
            </a:r>
            <a:r>
              <a:rPr lang="en-US" altLang="en-US" baseline="-25000" dirty="0"/>
              <a:t>i</a:t>
            </a:r>
            <a:r>
              <a:rPr lang="en-US" altLang="en-US" dirty="0"/>
              <a:t>.</a:t>
            </a:r>
          </a:p>
        </p:txBody>
      </p:sp>
      <p:sp>
        <p:nvSpPr>
          <p:cNvPr id="2" name="Slide Number Placeholder 1"/>
          <p:cNvSpPr>
            <a:spLocks noGrp="1"/>
          </p:cNvSpPr>
          <p:nvPr>
            <p:ph type="sldNum" sz="quarter" idx="12"/>
          </p:nvPr>
        </p:nvSpPr>
        <p:spPr/>
        <p:txBody>
          <a:bodyPr/>
          <a:lstStyle/>
          <a:p>
            <a:fld id="{35B54189-C436-47D0-AC37-8484B13A8E13}" type="slidenum">
              <a:rPr lang="en-US" smtClean="0"/>
              <a:pPr/>
              <a:t>38</a:t>
            </a:fld>
            <a:endParaRPr lang="en-US"/>
          </a:p>
        </p:txBody>
      </p:sp>
    </p:spTree>
    <p:extLst>
      <p:ext uri="{BB962C8B-B14F-4D97-AF65-F5344CB8AC3E}">
        <p14:creationId xmlns:p14="http://schemas.microsoft.com/office/powerpoint/2010/main" val="46083069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p:txBody>
          <a:bodyPr/>
          <a:lstStyle/>
          <a:p>
            <a:r>
              <a:rPr lang="en-US" altLang="x-none"/>
              <a:t>Test 1</a:t>
            </a:r>
          </a:p>
        </p:txBody>
      </p:sp>
      <p:sp>
        <p:nvSpPr>
          <p:cNvPr id="69635" name="Rectangle 3"/>
          <p:cNvSpPr>
            <a:spLocks noGrp="1" noChangeArrowheads="1"/>
          </p:cNvSpPr>
          <p:nvPr>
            <p:ph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81641" tIns="40821" rIns="81641" bIns="40821" numCol="1" anchor="t" anchorCtr="0" compatLnSpc="1">
            <a:prstTxWarp prst="textNoShape">
              <a:avLst/>
            </a:prstTxWarp>
          </a:bodyPr>
          <a:lstStyle/>
          <a:p>
            <a:r>
              <a:rPr lang="en-US" altLang="en-US" dirty="0"/>
              <a:t>For all </a:t>
            </a:r>
            <a:r>
              <a:rPr lang="en-US" altLang="en-US" dirty="0" err="1"/>
              <a:t>i</a:t>
            </a:r>
            <a:r>
              <a:rPr lang="en-US" altLang="en-US" dirty="0"/>
              <a:t> and j such that T</a:t>
            </a:r>
            <a:r>
              <a:rPr lang="en-US" altLang="en-US" baseline="-25000" dirty="0"/>
              <a:t>i</a:t>
            </a:r>
            <a:r>
              <a:rPr lang="en-US" altLang="en-US" dirty="0"/>
              <a:t> &lt; T</a:t>
            </a:r>
            <a:r>
              <a:rPr lang="en-US" altLang="en-US" baseline="-25000" dirty="0"/>
              <a:t>j</a:t>
            </a:r>
            <a:r>
              <a:rPr lang="en-US" altLang="en-US" dirty="0"/>
              <a:t>, check that T</a:t>
            </a:r>
            <a:r>
              <a:rPr lang="en-US" altLang="en-US" baseline="-25000" dirty="0"/>
              <a:t>i</a:t>
            </a:r>
            <a:r>
              <a:rPr lang="en-US" altLang="en-US" dirty="0"/>
              <a:t> completes before T</a:t>
            </a:r>
            <a:r>
              <a:rPr lang="en-US" altLang="en-US" baseline="-25000" dirty="0"/>
              <a:t>j</a:t>
            </a:r>
            <a:r>
              <a:rPr lang="en-US" altLang="en-US" dirty="0"/>
              <a:t> begins.</a:t>
            </a:r>
          </a:p>
        </p:txBody>
      </p:sp>
      <p:sp>
        <p:nvSpPr>
          <p:cNvPr id="69636" name="Line 4"/>
          <p:cNvSpPr>
            <a:spLocks noChangeShapeType="1"/>
          </p:cNvSpPr>
          <p:nvPr/>
        </p:nvSpPr>
        <p:spPr bwMode="auto">
          <a:xfrm>
            <a:off x="6400800" y="4343400"/>
            <a:ext cx="1219200" cy="0"/>
          </a:xfrm>
          <a:prstGeom prst="line">
            <a:avLst/>
          </a:prstGeom>
          <a:noFill/>
          <a:ln w="127000">
            <a:solidFill>
              <a:schemeClr val="tx1"/>
            </a:solidFill>
            <a:round/>
            <a:headEnd type="none" w="sm" len="sm"/>
            <a:tailEnd type="none" w="sm" len="sm"/>
          </a:ln>
          <a:extLst>
            <a:ext uri="{909E8E84-426E-40dd-AFC4-6F175D3DCCD1}">
              <a14:hiddenFill xmlns="" xmlns:a14="http://schemas.microsoft.com/office/drawing/2010/main">
                <a:noFill/>
              </a14:hiddenFill>
            </a:ext>
          </a:extLst>
        </p:spPr>
        <p:txBody>
          <a:bodyPr lIns="81641" tIns="40821" rIns="81641" bIns="40821"/>
          <a:lstStyle/>
          <a:p>
            <a:endParaRPr lang="en-US" sz="900"/>
          </a:p>
        </p:txBody>
      </p:sp>
      <p:sp>
        <p:nvSpPr>
          <p:cNvPr id="69637" name="Line 5"/>
          <p:cNvSpPr>
            <a:spLocks noChangeShapeType="1"/>
          </p:cNvSpPr>
          <p:nvPr/>
        </p:nvSpPr>
        <p:spPr bwMode="auto">
          <a:xfrm>
            <a:off x="7696200" y="4343400"/>
            <a:ext cx="1219200" cy="0"/>
          </a:xfrm>
          <a:prstGeom prst="line">
            <a:avLst/>
          </a:prstGeom>
          <a:noFill/>
          <a:ln w="127000">
            <a:solidFill>
              <a:schemeClr val="accent2"/>
            </a:solidFill>
            <a:round/>
            <a:headEnd type="none" w="sm" len="sm"/>
            <a:tailEnd type="none" w="sm" len="sm"/>
          </a:ln>
          <a:extLst>
            <a:ext uri="{909E8E84-426E-40dd-AFC4-6F175D3DCCD1}">
              <a14:hiddenFill xmlns="" xmlns:a14="http://schemas.microsoft.com/office/drawing/2010/main">
                <a:noFill/>
              </a14:hiddenFill>
            </a:ext>
          </a:extLst>
        </p:spPr>
        <p:txBody>
          <a:bodyPr lIns="81641" tIns="40821" rIns="81641" bIns="40821"/>
          <a:lstStyle/>
          <a:p>
            <a:endParaRPr lang="en-US" sz="900"/>
          </a:p>
        </p:txBody>
      </p:sp>
      <p:sp>
        <p:nvSpPr>
          <p:cNvPr id="69638" name="Line 6"/>
          <p:cNvSpPr>
            <a:spLocks noChangeShapeType="1"/>
          </p:cNvSpPr>
          <p:nvPr/>
        </p:nvSpPr>
        <p:spPr bwMode="auto">
          <a:xfrm>
            <a:off x="8991600" y="4343400"/>
            <a:ext cx="1219200" cy="0"/>
          </a:xfrm>
          <a:prstGeom prst="line">
            <a:avLst/>
          </a:prstGeom>
          <a:noFill/>
          <a:ln w="127000">
            <a:solidFill>
              <a:srgbClr val="3365FB"/>
            </a:solidFill>
            <a:round/>
            <a:headEnd type="none" w="sm" len="sm"/>
            <a:tailEnd type="none" w="sm" len="sm"/>
          </a:ln>
          <a:extLst>
            <a:ext uri="{909E8E84-426E-40dd-AFC4-6F175D3DCCD1}">
              <a14:hiddenFill xmlns="" xmlns:a14="http://schemas.microsoft.com/office/drawing/2010/main">
                <a:noFill/>
              </a14:hiddenFill>
            </a:ext>
          </a:extLst>
        </p:spPr>
        <p:txBody>
          <a:bodyPr lIns="81641" tIns="40821" rIns="81641" bIns="40821"/>
          <a:lstStyle/>
          <a:p>
            <a:endParaRPr lang="en-US" sz="900"/>
          </a:p>
        </p:txBody>
      </p:sp>
      <p:sp>
        <p:nvSpPr>
          <p:cNvPr id="69639" name="Line 7"/>
          <p:cNvSpPr>
            <a:spLocks noChangeShapeType="1"/>
          </p:cNvSpPr>
          <p:nvPr/>
        </p:nvSpPr>
        <p:spPr bwMode="auto">
          <a:xfrm>
            <a:off x="2057400" y="3829050"/>
            <a:ext cx="1219200" cy="0"/>
          </a:xfrm>
          <a:prstGeom prst="line">
            <a:avLst/>
          </a:prstGeom>
          <a:noFill/>
          <a:ln w="127000">
            <a:solidFill>
              <a:schemeClr val="tx1"/>
            </a:solidFill>
            <a:round/>
            <a:headEnd type="none" w="sm" len="sm"/>
            <a:tailEnd type="none" w="sm" len="sm"/>
          </a:ln>
          <a:extLst>
            <a:ext uri="{909E8E84-426E-40dd-AFC4-6F175D3DCCD1}">
              <a14:hiddenFill xmlns="" xmlns:a14="http://schemas.microsoft.com/office/drawing/2010/main">
                <a:noFill/>
              </a14:hiddenFill>
            </a:ext>
          </a:extLst>
        </p:spPr>
        <p:txBody>
          <a:bodyPr lIns="81641" tIns="40821" rIns="81641" bIns="40821"/>
          <a:lstStyle/>
          <a:p>
            <a:endParaRPr lang="en-US" sz="900"/>
          </a:p>
        </p:txBody>
      </p:sp>
      <p:sp>
        <p:nvSpPr>
          <p:cNvPr id="69640" name="Line 8"/>
          <p:cNvSpPr>
            <a:spLocks noChangeShapeType="1"/>
          </p:cNvSpPr>
          <p:nvPr/>
        </p:nvSpPr>
        <p:spPr bwMode="auto">
          <a:xfrm>
            <a:off x="3352800" y="3829050"/>
            <a:ext cx="1219200" cy="0"/>
          </a:xfrm>
          <a:prstGeom prst="line">
            <a:avLst/>
          </a:prstGeom>
          <a:noFill/>
          <a:ln w="127000">
            <a:solidFill>
              <a:schemeClr val="accent2"/>
            </a:solidFill>
            <a:round/>
            <a:headEnd type="none" w="sm" len="sm"/>
            <a:tailEnd type="none" w="sm" len="sm"/>
          </a:ln>
          <a:extLst>
            <a:ext uri="{909E8E84-426E-40dd-AFC4-6F175D3DCCD1}">
              <a14:hiddenFill xmlns="" xmlns:a14="http://schemas.microsoft.com/office/drawing/2010/main">
                <a:noFill/>
              </a14:hiddenFill>
            </a:ext>
          </a:extLst>
        </p:spPr>
        <p:txBody>
          <a:bodyPr lIns="81641" tIns="40821" rIns="81641" bIns="40821"/>
          <a:lstStyle/>
          <a:p>
            <a:endParaRPr lang="en-US" sz="900"/>
          </a:p>
        </p:txBody>
      </p:sp>
      <p:sp>
        <p:nvSpPr>
          <p:cNvPr id="69641" name="Line 9"/>
          <p:cNvSpPr>
            <a:spLocks noChangeShapeType="1"/>
          </p:cNvSpPr>
          <p:nvPr/>
        </p:nvSpPr>
        <p:spPr bwMode="auto">
          <a:xfrm>
            <a:off x="4648200" y="3829050"/>
            <a:ext cx="1219200" cy="0"/>
          </a:xfrm>
          <a:prstGeom prst="line">
            <a:avLst/>
          </a:prstGeom>
          <a:noFill/>
          <a:ln w="127000">
            <a:solidFill>
              <a:srgbClr val="3365FB"/>
            </a:solidFill>
            <a:round/>
            <a:headEnd type="none" w="sm" len="sm"/>
            <a:tailEnd type="none" w="sm" len="sm"/>
          </a:ln>
          <a:extLst>
            <a:ext uri="{909E8E84-426E-40dd-AFC4-6F175D3DCCD1}">
              <a14:hiddenFill xmlns="" xmlns:a14="http://schemas.microsoft.com/office/drawing/2010/main">
                <a:noFill/>
              </a14:hiddenFill>
            </a:ext>
          </a:extLst>
        </p:spPr>
        <p:txBody>
          <a:bodyPr lIns="81641" tIns="40821" rIns="81641" bIns="40821"/>
          <a:lstStyle/>
          <a:p>
            <a:endParaRPr lang="en-US" sz="900"/>
          </a:p>
        </p:txBody>
      </p:sp>
      <p:sp>
        <p:nvSpPr>
          <p:cNvPr id="69642" name="Rectangle 10"/>
          <p:cNvSpPr>
            <a:spLocks noChangeArrowheads="1"/>
          </p:cNvSpPr>
          <p:nvPr/>
        </p:nvSpPr>
        <p:spPr bwMode="auto">
          <a:xfrm>
            <a:off x="3565327" y="3234928"/>
            <a:ext cx="456166" cy="52159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82208" tIns="41105" rIns="82208" bIns="41105">
            <a:spAutoFit/>
          </a:bodyPr>
          <a:lstStyle>
            <a:lvl1pPr>
              <a:defRPr sz="6400">
                <a:solidFill>
                  <a:srgbClr val="000000"/>
                </a:solidFill>
                <a:latin typeface="Arial" charset="0"/>
                <a:ea typeface="ヒラギノ角ゴ ProN W3" charset="-128"/>
                <a:sym typeface="Arial" charset="0"/>
              </a:defRPr>
            </a:lvl1pPr>
            <a:lvl2pPr marL="742950" indent="-285750">
              <a:defRPr sz="6400">
                <a:solidFill>
                  <a:srgbClr val="000000"/>
                </a:solidFill>
                <a:latin typeface="Arial" charset="0"/>
                <a:ea typeface="ヒラギノ角ゴ ProN W3" charset="-128"/>
                <a:sym typeface="Arial" charset="0"/>
              </a:defRPr>
            </a:lvl2pPr>
            <a:lvl3pPr marL="1143000" indent="-228600">
              <a:defRPr sz="6400">
                <a:solidFill>
                  <a:srgbClr val="000000"/>
                </a:solidFill>
                <a:latin typeface="Arial" charset="0"/>
                <a:ea typeface="ヒラギノ角ゴ ProN W3" charset="-128"/>
                <a:sym typeface="Arial" charset="0"/>
              </a:defRPr>
            </a:lvl3pPr>
            <a:lvl4pPr marL="1600200" indent="-228600">
              <a:defRPr sz="6400">
                <a:solidFill>
                  <a:srgbClr val="000000"/>
                </a:solidFill>
                <a:latin typeface="Arial" charset="0"/>
                <a:ea typeface="ヒラギノ角ゴ ProN W3" charset="-128"/>
                <a:sym typeface="Arial" charset="0"/>
              </a:defRPr>
            </a:lvl4pPr>
            <a:lvl5pPr marL="2057400" indent="-228600">
              <a:defRPr sz="6400">
                <a:solidFill>
                  <a:srgbClr val="000000"/>
                </a:solidFill>
                <a:latin typeface="Arial" charset="0"/>
                <a:ea typeface="ヒラギノ角ゴ ProN W3" charset="-128"/>
                <a:sym typeface="Arial" charset="0"/>
              </a:defRPr>
            </a:lvl5pPr>
            <a:lvl6pPr marL="25146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6pPr>
            <a:lvl7pPr marL="29718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7pPr>
            <a:lvl8pPr marL="34290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8pPr>
            <a:lvl9pPr marL="38862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9pPr>
          </a:lstStyle>
          <a:p>
            <a:pPr eaLnBrk="1" hangingPunct="1"/>
            <a:r>
              <a:rPr lang="en-US" altLang="x-none" sz="2850" b="1" dirty="0"/>
              <a:t>T</a:t>
            </a:r>
            <a:r>
              <a:rPr lang="en-US" altLang="x-none" sz="2850" b="1" baseline="-25000" dirty="0"/>
              <a:t>i</a:t>
            </a:r>
          </a:p>
        </p:txBody>
      </p:sp>
      <p:sp>
        <p:nvSpPr>
          <p:cNvPr id="69643" name="Rectangle 11"/>
          <p:cNvSpPr>
            <a:spLocks noChangeArrowheads="1"/>
          </p:cNvSpPr>
          <p:nvPr/>
        </p:nvSpPr>
        <p:spPr bwMode="auto">
          <a:xfrm>
            <a:off x="7984927" y="3692128"/>
            <a:ext cx="456166" cy="52159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82208" tIns="41105" rIns="82208" bIns="41105">
            <a:spAutoFit/>
          </a:bodyPr>
          <a:lstStyle>
            <a:lvl1pPr>
              <a:defRPr sz="6400">
                <a:solidFill>
                  <a:srgbClr val="000000"/>
                </a:solidFill>
                <a:latin typeface="Arial" charset="0"/>
                <a:ea typeface="ヒラギノ角ゴ ProN W3" charset="-128"/>
                <a:sym typeface="Arial" charset="0"/>
              </a:defRPr>
            </a:lvl1pPr>
            <a:lvl2pPr marL="742950" indent="-285750">
              <a:defRPr sz="6400">
                <a:solidFill>
                  <a:srgbClr val="000000"/>
                </a:solidFill>
                <a:latin typeface="Arial" charset="0"/>
                <a:ea typeface="ヒラギノ角ゴ ProN W3" charset="-128"/>
                <a:sym typeface="Arial" charset="0"/>
              </a:defRPr>
            </a:lvl2pPr>
            <a:lvl3pPr marL="1143000" indent="-228600">
              <a:defRPr sz="6400">
                <a:solidFill>
                  <a:srgbClr val="000000"/>
                </a:solidFill>
                <a:latin typeface="Arial" charset="0"/>
                <a:ea typeface="ヒラギノ角ゴ ProN W3" charset="-128"/>
                <a:sym typeface="Arial" charset="0"/>
              </a:defRPr>
            </a:lvl3pPr>
            <a:lvl4pPr marL="1600200" indent="-228600">
              <a:defRPr sz="6400">
                <a:solidFill>
                  <a:srgbClr val="000000"/>
                </a:solidFill>
                <a:latin typeface="Arial" charset="0"/>
                <a:ea typeface="ヒラギノ角ゴ ProN W3" charset="-128"/>
                <a:sym typeface="Arial" charset="0"/>
              </a:defRPr>
            </a:lvl4pPr>
            <a:lvl5pPr marL="2057400" indent="-228600">
              <a:defRPr sz="6400">
                <a:solidFill>
                  <a:srgbClr val="000000"/>
                </a:solidFill>
                <a:latin typeface="Arial" charset="0"/>
                <a:ea typeface="ヒラギノ角ゴ ProN W3" charset="-128"/>
                <a:sym typeface="Arial" charset="0"/>
              </a:defRPr>
            </a:lvl5pPr>
            <a:lvl6pPr marL="25146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6pPr>
            <a:lvl7pPr marL="29718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7pPr>
            <a:lvl8pPr marL="34290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8pPr>
            <a:lvl9pPr marL="38862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9pPr>
          </a:lstStyle>
          <a:p>
            <a:pPr eaLnBrk="1" hangingPunct="1"/>
            <a:r>
              <a:rPr lang="en-US" altLang="x-none" sz="2850" b="1" dirty="0"/>
              <a:t>T</a:t>
            </a:r>
            <a:r>
              <a:rPr lang="en-US" altLang="x-none" sz="2850" b="1" baseline="-25000" dirty="0"/>
              <a:t>j</a:t>
            </a:r>
          </a:p>
        </p:txBody>
      </p:sp>
      <p:sp>
        <p:nvSpPr>
          <p:cNvPr id="69644" name="Rectangle 12"/>
          <p:cNvSpPr>
            <a:spLocks noChangeArrowheads="1"/>
          </p:cNvSpPr>
          <p:nvPr/>
        </p:nvSpPr>
        <p:spPr bwMode="auto">
          <a:xfrm>
            <a:off x="2422327" y="3896916"/>
            <a:ext cx="398458" cy="46972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82208" tIns="41105" rIns="82208" bIns="41105">
            <a:spAutoFit/>
          </a:bodyPr>
          <a:lstStyle>
            <a:lvl1pPr>
              <a:defRPr sz="6400">
                <a:solidFill>
                  <a:srgbClr val="000000"/>
                </a:solidFill>
                <a:latin typeface="Arial" charset="0"/>
                <a:ea typeface="ヒラギノ角ゴ ProN W3" charset="-128"/>
                <a:sym typeface="Arial" charset="0"/>
              </a:defRPr>
            </a:lvl1pPr>
            <a:lvl2pPr marL="742950" indent="-285750">
              <a:defRPr sz="6400">
                <a:solidFill>
                  <a:srgbClr val="000000"/>
                </a:solidFill>
                <a:latin typeface="Arial" charset="0"/>
                <a:ea typeface="ヒラギノ角ゴ ProN W3" charset="-128"/>
                <a:sym typeface="Arial" charset="0"/>
              </a:defRPr>
            </a:lvl2pPr>
            <a:lvl3pPr marL="1143000" indent="-228600">
              <a:defRPr sz="6400">
                <a:solidFill>
                  <a:srgbClr val="000000"/>
                </a:solidFill>
                <a:latin typeface="Arial" charset="0"/>
                <a:ea typeface="ヒラギノ角ゴ ProN W3" charset="-128"/>
                <a:sym typeface="Arial" charset="0"/>
              </a:defRPr>
            </a:lvl3pPr>
            <a:lvl4pPr marL="1600200" indent="-228600">
              <a:defRPr sz="6400">
                <a:solidFill>
                  <a:srgbClr val="000000"/>
                </a:solidFill>
                <a:latin typeface="Arial" charset="0"/>
                <a:ea typeface="ヒラギノ角ゴ ProN W3" charset="-128"/>
                <a:sym typeface="Arial" charset="0"/>
              </a:defRPr>
            </a:lvl4pPr>
            <a:lvl5pPr marL="2057400" indent="-228600">
              <a:defRPr sz="6400">
                <a:solidFill>
                  <a:srgbClr val="000000"/>
                </a:solidFill>
                <a:latin typeface="Arial" charset="0"/>
                <a:ea typeface="ヒラギノ角ゴ ProN W3" charset="-128"/>
                <a:sym typeface="Arial" charset="0"/>
              </a:defRPr>
            </a:lvl5pPr>
            <a:lvl6pPr marL="25146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6pPr>
            <a:lvl7pPr marL="29718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7pPr>
            <a:lvl8pPr marL="34290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8pPr>
            <a:lvl9pPr marL="38862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9pPr>
          </a:lstStyle>
          <a:p>
            <a:pPr eaLnBrk="1" hangingPunct="1"/>
            <a:r>
              <a:rPr lang="en-US" altLang="x-none" sz="2513" b="1"/>
              <a:t>R</a:t>
            </a:r>
          </a:p>
        </p:txBody>
      </p:sp>
      <p:sp>
        <p:nvSpPr>
          <p:cNvPr id="69645" name="Rectangle 13"/>
          <p:cNvSpPr>
            <a:spLocks noChangeArrowheads="1"/>
          </p:cNvSpPr>
          <p:nvPr/>
        </p:nvSpPr>
        <p:spPr bwMode="auto">
          <a:xfrm>
            <a:off x="3717727" y="3896916"/>
            <a:ext cx="380824" cy="46972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82208" tIns="41105" rIns="82208" bIns="41105">
            <a:spAutoFit/>
          </a:bodyPr>
          <a:lstStyle>
            <a:lvl1pPr>
              <a:defRPr sz="6400">
                <a:solidFill>
                  <a:srgbClr val="000000"/>
                </a:solidFill>
                <a:latin typeface="Arial" charset="0"/>
                <a:ea typeface="ヒラギノ角ゴ ProN W3" charset="-128"/>
                <a:sym typeface="Arial" charset="0"/>
              </a:defRPr>
            </a:lvl1pPr>
            <a:lvl2pPr marL="742950" indent="-285750">
              <a:defRPr sz="6400">
                <a:solidFill>
                  <a:srgbClr val="000000"/>
                </a:solidFill>
                <a:latin typeface="Arial" charset="0"/>
                <a:ea typeface="ヒラギノ角ゴ ProN W3" charset="-128"/>
                <a:sym typeface="Arial" charset="0"/>
              </a:defRPr>
            </a:lvl2pPr>
            <a:lvl3pPr marL="1143000" indent="-228600">
              <a:defRPr sz="6400">
                <a:solidFill>
                  <a:srgbClr val="000000"/>
                </a:solidFill>
                <a:latin typeface="Arial" charset="0"/>
                <a:ea typeface="ヒラギノ角ゴ ProN W3" charset="-128"/>
                <a:sym typeface="Arial" charset="0"/>
              </a:defRPr>
            </a:lvl3pPr>
            <a:lvl4pPr marL="1600200" indent="-228600">
              <a:defRPr sz="6400">
                <a:solidFill>
                  <a:srgbClr val="000000"/>
                </a:solidFill>
                <a:latin typeface="Arial" charset="0"/>
                <a:ea typeface="ヒラギノ角ゴ ProN W3" charset="-128"/>
                <a:sym typeface="Arial" charset="0"/>
              </a:defRPr>
            </a:lvl4pPr>
            <a:lvl5pPr marL="2057400" indent="-228600">
              <a:defRPr sz="6400">
                <a:solidFill>
                  <a:srgbClr val="000000"/>
                </a:solidFill>
                <a:latin typeface="Arial" charset="0"/>
                <a:ea typeface="ヒラギノ角ゴ ProN W3" charset="-128"/>
                <a:sym typeface="Arial" charset="0"/>
              </a:defRPr>
            </a:lvl5pPr>
            <a:lvl6pPr marL="25146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6pPr>
            <a:lvl7pPr marL="29718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7pPr>
            <a:lvl8pPr marL="34290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8pPr>
            <a:lvl9pPr marL="38862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9pPr>
          </a:lstStyle>
          <a:p>
            <a:pPr eaLnBrk="1" hangingPunct="1"/>
            <a:r>
              <a:rPr lang="en-US" altLang="x-none" sz="2513" b="1">
                <a:solidFill>
                  <a:schemeClr val="accent2"/>
                </a:solidFill>
              </a:rPr>
              <a:t>V</a:t>
            </a:r>
          </a:p>
        </p:txBody>
      </p:sp>
      <p:sp>
        <p:nvSpPr>
          <p:cNvPr id="69646" name="Rectangle 14"/>
          <p:cNvSpPr>
            <a:spLocks noChangeArrowheads="1"/>
          </p:cNvSpPr>
          <p:nvPr/>
        </p:nvSpPr>
        <p:spPr bwMode="auto">
          <a:xfrm>
            <a:off x="5013127" y="3896916"/>
            <a:ext cx="470592" cy="46972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82208" tIns="41105" rIns="82208" bIns="41105">
            <a:spAutoFit/>
          </a:bodyPr>
          <a:lstStyle>
            <a:lvl1pPr>
              <a:defRPr sz="6400">
                <a:solidFill>
                  <a:srgbClr val="000000"/>
                </a:solidFill>
                <a:latin typeface="Arial" charset="0"/>
                <a:ea typeface="ヒラギノ角ゴ ProN W3" charset="-128"/>
                <a:sym typeface="Arial" charset="0"/>
              </a:defRPr>
            </a:lvl1pPr>
            <a:lvl2pPr marL="742950" indent="-285750">
              <a:defRPr sz="6400">
                <a:solidFill>
                  <a:srgbClr val="000000"/>
                </a:solidFill>
                <a:latin typeface="Arial" charset="0"/>
                <a:ea typeface="ヒラギノ角ゴ ProN W3" charset="-128"/>
                <a:sym typeface="Arial" charset="0"/>
              </a:defRPr>
            </a:lvl2pPr>
            <a:lvl3pPr marL="1143000" indent="-228600">
              <a:defRPr sz="6400">
                <a:solidFill>
                  <a:srgbClr val="000000"/>
                </a:solidFill>
                <a:latin typeface="Arial" charset="0"/>
                <a:ea typeface="ヒラギノ角ゴ ProN W3" charset="-128"/>
                <a:sym typeface="Arial" charset="0"/>
              </a:defRPr>
            </a:lvl3pPr>
            <a:lvl4pPr marL="1600200" indent="-228600">
              <a:defRPr sz="6400">
                <a:solidFill>
                  <a:srgbClr val="000000"/>
                </a:solidFill>
                <a:latin typeface="Arial" charset="0"/>
                <a:ea typeface="ヒラギノ角ゴ ProN W3" charset="-128"/>
                <a:sym typeface="Arial" charset="0"/>
              </a:defRPr>
            </a:lvl4pPr>
            <a:lvl5pPr marL="2057400" indent="-228600">
              <a:defRPr sz="6400">
                <a:solidFill>
                  <a:srgbClr val="000000"/>
                </a:solidFill>
                <a:latin typeface="Arial" charset="0"/>
                <a:ea typeface="ヒラギノ角ゴ ProN W3" charset="-128"/>
                <a:sym typeface="Arial" charset="0"/>
              </a:defRPr>
            </a:lvl5pPr>
            <a:lvl6pPr marL="25146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6pPr>
            <a:lvl7pPr marL="29718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7pPr>
            <a:lvl8pPr marL="34290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8pPr>
            <a:lvl9pPr marL="38862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9pPr>
          </a:lstStyle>
          <a:p>
            <a:pPr eaLnBrk="1" hangingPunct="1"/>
            <a:r>
              <a:rPr lang="en-US" altLang="x-none" sz="2513" b="1">
                <a:solidFill>
                  <a:srgbClr val="3365FB"/>
                </a:solidFill>
              </a:rPr>
              <a:t>W</a:t>
            </a:r>
          </a:p>
        </p:txBody>
      </p:sp>
      <p:sp>
        <p:nvSpPr>
          <p:cNvPr id="69647" name="Rectangle 15"/>
          <p:cNvSpPr>
            <a:spLocks noChangeArrowheads="1"/>
          </p:cNvSpPr>
          <p:nvPr/>
        </p:nvSpPr>
        <p:spPr bwMode="auto">
          <a:xfrm>
            <a:off x="6765727" y="4411266"/>
            <a:ext cx="398458" cy="46972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82208" tIns="41105" rIns="82208" bIns="41105">
            <a:spAutoFit/>
          </a:bodyPr>
          <a:lstStyle>
            <a:lvl1pPr>
              <a:defRPr sz="6400">
                <a:solidFill>
                  <a:srgbClr val="000000"/>
                </a:solidFill>
                <a:latin typeface="Arial" charset="0"/>
                <a:ea typeface="ヒラギノ角ゴ ProN W3" charset="-128"/>
                <a:sym typeface="Arial" charset="0"/>
              </a:defRPr>
            </a:lvl1pPr>
            <a:lvl2pPr marL="742950" indent="-285750">
              <a:defRPr sz="6400">
                <a:solidFill>
                  <a:srgbClr val="000000"/>
                </a:solidFill>
                <a:latin typeface="Arial" charset="0"/>
                <a:ea typeface="ヒラギノ角ゴ ProN W3" charset="-128"/>
                <a:sym typeface="Arial" charset="0"/>
              </a:defRPr>
            </a:lvl2pPr>
            <a:lvl3pPr marL="1143000" indent="-228600">
              <a:defRPr sz="6400">
                <a:solidFill>
                  <a:srgbClr val="000000"/>
                </a:solidFill>
                <a:latin typeface="Arial" charset="0"/>
                <a:ea typeface="ヒラギノ角ゴ ProN W3" charset="-128"/>
                <a:sym typeface="Arial" charset="0"/>
              </a:defRPr>
            </a:lvl3pPr>
            <a:lvl4pPr marL="1600200" indent="-228600">
              <a:defRPr sz="6400">
                <a:solidFill>
                  <a:srgbClr val="000000"/>
                </a:solidFill>
                <a:latin typeface="Arial" charset="0"/>
                <a:ea typeface="ヒラギノ角ゴ ProN W3" charset="-128"/>
                <a:sym typeface="Arial" charset="0"/>
              </a:defRPr>
            </a:lvl4pPr>
            <a:lvl5pPr marL="2057400" indent="-228600">
              <a:defRPr sz="6400">
                <a:solidFill>
                  <a:srgbClr val="000000"/>
                </a:solidFill>
                <a:latin typeface="Arial" charset="0"/>
                <a:ea typeface="ヒラギノ角ゴ ProN W3" charset="-128"/>
                <a:sym typeface="Arial" charset="0"/>
              </a:defRPr>
            </a:lvl5pPr>
            <a:lvl6pPr marL="25146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6pPr>
            <a:lvl7pPr marL="29718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7pPr>
            <a:lvl8pPr marL="34290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8pPr>
            <a:lvl9pPr marL="38862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9pPr>
          </a:lstStyle>
          <a:p>
            <a:pPr eaLnBrk="1" hangingPunct="1"/>
            <a:r>
              <a:rPr lang="en-US" altLang="x-none" sz="2513" b="1"/>
              <a:t>R</a:t>
            </a:r>
          </a:p>
        </p:txBody>
      </p:sp>
      <p:sp>
        <p:nvSpPr>
          <p:cNvPr id="69648" name="Rectangle 16"/>
          <p:cNvSpPr>
            <a:spLocks noChangeArrowheads="1"/>
          </p:cNvSpPr>
          <p:nvPr/>
        </p:nvSpPr>
        <p:spPr bwMode="auto">
          <a:xfrm>
            <a:off x="8061127" y="4411266"/>
            <a:ext cx="380824" cy="46972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82208" tIns="41105" rIns="82208" bIns="41105">
            <a:spAutoFit/>
          </a:bodyPr>
          <a:lstStyle>
            <a:lvl1pPr>
              <a:defRPr sz="6400">
                <a:solidFill>
                  <a:srgbClr val="000000"/>
                </a:solidFill>
                <a:latin typeface="Arial" charset="0"/>
                <a:ea typeface="ヒラギノ角ゴ ProN W3" charset="-128"/>
                <a:sym typeface="Arial" charset="0"/>
              </a:defRPr>
            </a:lvl1pPr>
            <a:lvl2pPr marL="742950" indent="-285750">
              <a:defRPr sz="6400">
                <a:solidFill>
                  <a:srgbClr val="000000"/>
                </a:solidFill>
                <a:latin typeface="Arial" charset="0"/>
                <a:ea typeface="ヒラギノ角ゴ ProN W3" charset="-128"/>
                <a:sym typeface="Arial" charset="0"/>
              </a:defRPr>
            </a:lvl2pPr>
            <a:lvl3pPr marL="1143000" indent="-228600">
              <a:defRPr sz="6400">
                <a:solidFill>
                  <a:srgbClr val="000000"/>
                </a:solidFill>
                <a:latin typeface="Arial" charset="0"/>
                <a:ea typeface="ヒラギノ角ゴ ProN W3" charset="-128"/>
                <a:sym typeface="Arial" charset="0"/>
              </a:defRPr>
            </a:lvl3pPr>
            <a:lvl4pPr marL="1600200" indent="-228600">
              <a:defRPr sz="6400">
                <a:solidFill>
                  <a:srgbClr val="000000"/>
                </a:solidFill>
                <a:latin typeface="Arial" charset="0"/>
                <a:ea typeface="ヒラギノ角ゴ ProN W3" charset="-128"/>
                <a:sym typeface="Arial" charset="0"/>
              </a:defRPr>
            </a:lvl4pPr>
            <a:lvl5pPr marL="2057400" indent="-228600">
              <a:defRPr sz="6400">
                <a:solidFill>
                  <a:srgbClr val="000000"/>
                </a:solidFill>
                <a:latin typeface="Arial" charset="0"/>
                <a:ea typeface="ヒラギノ角ゴ ProN W3" charset="-128"/>
                <a:sym typeface="Arial" charset="0"/>
              </a:defRPr>
            </a:lvl5pPr>
            <a:lvl6pPr marL="25146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6pPr>
            <a:lvl7pPr marL="29718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7pPr>
            <a:lvl8pPr marL="34290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8pPr>
            <a:lvl9pPr marL="38862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9pPr>
          </a:lstStyle>
          <a:p>
            <a:pPr eaLnBrk="1" hangingPunct="1"/>
            <a:r>
              <a:rPr lang="en-US" altLang="x-none" sz="2513" b="1">
                <a:solidFill>
                  <a:schemeClr val="accent2"/>
                </a:solidFill>
              </a:rPr>
              <a:t>V</a:t>
            </a:r>
          </a:p>
        </p:txBody>
      </p:sp>
      <p:sp>
        <p:nvSpPr>
          <p:cNvPr id="69649" name="Rectangle 17"/>
          <p:cNvSpPr>
            <a:spLocks noChangeArrowheads="1"/>
          </p:cNvSpPr>
          <p:nvPr/>
        </p:nvSpPr>
        <p:spPr bwMode="auto">
          <a:xfrm>
            <a:off x="9356527" y="4411266"/>
            <a:ext cx="470592" cy="46972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82208" tIns="41105" rIns="82208" bIns="41105">
            <a:spAutoFit/>
          </a:bodyPr>
          <a:lstStyle>
            <a:lvl1pPr>
              <a:defRPr sz="6400">
                <a:solidFill>
                  <a:srgbClr val="000000"/>
                </a:solidFill>
                <a:latin typeface="Arial" charset="0"/>
                <a:ea typeface="ヒラギノ角ゴ ProN W3" charset="-128"/>
                <a:sym typeface="Arial" charset="0"/>
              </a:defRPr>
            </a:lvl1pPr>
            <a:lvl2pPr marL="742950" indent="-285750">
              <a:defRPr sz="6400">
                <a:solidFill>
                  <a:srgbClr val="000000"/>
                </a:solidFill>
                <a:latin typeface="Arial" charset="0"/>
                <a:ea typeface="ヒラギノ角ゴ ProN W3" charset="-128"/>
                <a:sym typeface="Arial" charset="0"/>
              </a:defRPr>
            </a:lvl2pPr>
            <a:lvl3pPr marL="1143000" indent="-228600">
              <a:defRPr sz="6400">
                <a:solidFill>
                  <a:srgbClr val="000000"/>
                </a:solidFill>
                <a:latin typeface="Arial" charset="0"/>
                <a:ea typeface="ヒラギノ角ゴ ProN W3" charset="-128"/>
                <a:sym typeface="Arial" charset="0"/>
              </a:defRPr>
            </a:lvl3pPr>
            <a:lvl4pPr marL="1600200" indent="-228600">
              <a:defRPr sz="6400">
                <a:solidFill>
                  <a:srgbClr val="000000"/>
                </a:solidFill>
                <a:latin typeface="Arial" charset="0"/>
                <a:ea typeface="ヒラギノ角ゴ ProN W3" charset="-128"/>
                <a:sym typeface="Arial" charset="0"/>
              </a:defRPr>
            </a:lvl4pPr>
            <a:lvl5pPr marL="2057400" indent="-228600">
              <a:defRPr sz="6400">
                <a:solidFill>
                  <a:srgbClr val="000000"/>
                </a:solidFill>
                <a:latin typeface="Arial" charset="0"/>
                <a:ea typeface="ヒラギノ角ゴ ProN W3" charset="-128"/>
                <a:sym typeface="Arial" charset="0"/>
              </a:defRPr>
            </a:lvl5pPr>
            <a:lvl6pPr marL="25146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6pPr>
            <a:lvl7pPr marL="29718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7pPr>
            <a:lvl8pPr marL="34290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8pPr>
            <a:lvl9pPr marL="38862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9pPr>
          </a:lstStyle>
          <a:p>
            <a:pPr eaLnBrk="1" hangingPunct="1"/>
            <a:r>
              <a:rPr lang="en-US" altLang="x-none" sz="2513" b="1">
                <a:solidFill>
                  <a:srgbClr val="3365FB"/>
                </a:solidFill>
              </a:rPr>
              <a:t>W</a:t>
            </a:r>
          </a:p>
        </p:txBody>
      </p:sp>
      <p:sp>
        <p:nvSpPr>
          <p:cNvPr id="2" name="Slide Number Placeholder 1"/>
          <p:cNvSpPr>
            <a:spLocks noGrp="1"/>
          </p:cNvSpPr>
          <p:nvPr>
            <p:ph type="sldNum" sz="quarter" idx="12"/>
          </p:nvPr>
        </p:nvSpPr>
        <p:spPr/>
        <p:txBody>
          <a:bodyPr/>
          <a:lstStyle/>
          <a:p>
            <a:fld id="{35B54189-C436-47D0-AC37-8484B13A8E13}" type="slidenum">
              <a:rPr lang="en-US" smtClean="0"/>
              <a:pPr/>
              <a:t>39</a:t>
            </a:fld>
            <a:endParaRPr lang="en-US"/>
          </a:p>
        </p:txBody>
      </p:sp>
    </p:spTree>
    <p:extLst>
      <p:ext uri="{BB962C8B-B14F-4D97-AF65-F5344CB8AC3E}">
        <p14:creationId xmlns:p14="http://schemas.microsoft.com/office/powerpoint/2010/main" val="3642476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of transactions</a:t>
            </a:r>
          </a:p>
        </p:txBody>
      </p:sp>
      <p:sp>
        <p:nvSpPr>
          <p:cNvPr id="3" name="Content Placeholder 2"/>
          <p:cNvSpPr>
            <a:spLocks noGrp="1"/>
          </p:cNvSpPr>
          <p:nvPr>
            <p:ph idx="1"/>
          </p:nvPr>
        </p:nvSpPr>
        <p:spPr/>
        <p:txBody>
          <a:bodyPr/>
          <a:lstStyle/>
          <a:p>
            <a:pPr marL="0" indent="0" algn="ctr">
              <a:buNone/>
            </a:pPr>
            <a:endParaRPr lang="en-US" dirty="0"/>
          </a:p>
          <a:p>
            <a:pPr marL="0" indent="0" algn="ctr">
              <a:buNone/>
            </a:pPr>
            <a:r>
              <a:rPr lang="en-US" dirty="0"/>
              <a:t>A </a:t>
            </a:r>
            <a:r>
              <a:rPr lang="en-US" dirty="0">
                <a:solidFill>
                  <a:srgbClr val="6F2529"/>
                </a:solidFill>
              </a:rPr>
              <a:t>transaction (</a:t>
            </a:r>
            <a:r>
              <a:rPr lang="en-US" dirty="0" err="1">
                <a:solidFill>
                  <a:srgbClr val="6F2529"/>
                </a:solidFill>
              </a:rPr>
              <a:t>txn</a:t>
            </a:r>
            <a:r>
              <a:rPr lang="en-US" dirty="0">
                <a:solidFill>
                  <a:srgbClr val="6F2529"/>
                </a:solidFill>
              </a:rPr>
              <a:t>, or Xact) </a:t>
            </a:r>
            <a:r>
              <a:rPr lang="en-US" dirty="0"/>
              <a:t>is a sequence of </a:t>
            </a:r>
            <a:r>
              <a:rPr lang="en-US" dirty="0">
                <a:solidFill>
                  <a:srgbClr val="6F2529"/>
                </a:solidFill>
              </a:rPr>
              <a:t>actions</a:t>
            </a:r>
          </a:p>
          <a:p>
            <a:pPr marL="0" indent="0" algn="ctr">
              <a:buNone/>
            </a:pPr>
            <a:r>
              <a:rPr lang="en-US" dirty="0"/>
              <a:t> that are executed on a shared database to perform some higher-level function. </a:t>
            </a:r>
          </a:p>
          <a:p>
            <a:pPr marL="0" indent="0">
              <a:buNone/>
            </a:pPr>
            <a:endParaRPr lang="en-US" dirty="0"/>
          </a:p>
          <a:p>
            <a:pPr marL="0" indent="0" algn="ctr">
              <a:buNone/>
            </a:pPr>
            <a:r>
              <a:rPr lang="en-US" dirty="0"/>
              <a:t>Transactions are </a:t>
            </a:r>
            <a:r>
              <a:rPr lang="en-US" dirty="0">
                <a:solidFill>
                  <a:srgbClr val="6F2529"/>
                </a:solidFill>
              </a:rPr>
              <a:t>the basic unit of change </a:t>
            </a:r>
          </a:p>
          <a:p>
            <a:pPr marL="0" indent="0" algn="ctr">
              <a:buNone/>
            </a:pPr>
            <a:r>
              <a:rPr lang="en-US" dirty="0"/>
              <a:t>in the DBMS. No partial </a:t>
            </a:r>
            <a:r>
              <a:rPr lang="en-US" dirty="0" err="1"/>
              <a:t>txns</a:t>
            </a:r>
            <a:r>
              <a:rPr lang="en-US" dirty="0"/>
              <a:t> are allowed.</a:t>
            </a:r>
          </a:p>
        </p:txBody>
      </p:sp>
      <p:sp>
        <p:nvSpPr>
          <p:cNvPr id="4" name="Slide Number Placeholder 3"/>
          <p:cNvSpPr>
            <a:spLocks noGrp="1"/>
          </p:cNvSpPr>
          <p:nvPr>
            <p:ph type="sldNum" sz="quarter" idx="12"/>
          </p:nvPr>
        </p:nvSpPr>
        <p:spPr/>
        <p:txBody>
          <a:bodyPr/>
          <a:lstStyle/>
          <a:p>
            <a:fld id="{35B54189-C436-47D0-AC37-8484B13A8E13}" type="slidenum">
              <a:rPr lang="en-US" smtClean="0"/>
              <a:pPr/>
              <a:t>4</a:t>
            </a:fld>
            <a:endParaRPr lang="en-US"/>
          </a:p>
        </p:txBody>
      </p:sp>
    </p:spTree>
    <p:extLst>
      <p:ext uri="{BB962C8B-B14F-4D97-AF65-F5344CB8AC3E}">
        <p14:creationId xmlns:p14="http://schemas.microsoft.com/office/powerpoint/2010/main" val="78750314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p:txBody>
          <a:bodyPr/>
          <a:lstStyle/>
          <a:p>
            <a:r>
              <a:rPr lang="en-US" altLang="x-none"/>
              <a:t>Test 2</a:t>
            </a:r>
          </a:p>
        </p:txBody>
      </p:sp>
      <mc:AlternateContent xmlns:mc="http://schemas.openxmlformats.org/markup-compatibility/2006" xmlns:a14="http://schemas.microsoft.com/office/drawing/2010/main">
        <mc:Choice Requires="a14">
          <p:sp>
            <p:nvSpPr>
              <p:cNvPr id="71683" name="Rectangle 3"/>
              <p:cNvSpPr>
                <a:spLocks noGrp="1" noChangeArrowheads="1"/>
              </p:cNvSpPr>
              <p:nvPr>
                <p:ph idx="1"/>
              </p:nvPr>
            </p:nvSpPr>
            <p:spPr bwMode="auto">
              <a:noFill/>
              <a:extLst>
                <a:ext uri="{909E8E84-426E-40dd-AFC4-6F175D3DCCD1}">
                  <a14:hiddenFill xmlns="">
                    <a:solidFill>
                      <a:srgbClr val="FFFFFF"/>
                    </a:solidFill>
                  </a14:hiddenFill>
                </a:ext>
                <a:ext uri="{91240B29-F687-4f45-9708-019B960494DF}">
                  <a14:hiddenLine xmlns="" w="9525">
                    <a:solidFill>
                      <a:srgbClr val="000000"/>
                    </a:solidFill>
                    <a:miter lim="800000"/>
                    <a:headEnd/>
                    <a:tailEnd/>
                  </a14:hiddenLine>
                </a:ext>
              </a:extLst>
            </p:spPr>
            <p:txBody>
              <a:bodyPr vert="horz" wrap="square" lIns="81641" tIns="40821" rIns="81641" bIns="40821" numCol="1" anchor="t" anchorCtr="0" compatLnSpc="1">
                <a:prstTxWarp prst="textNoShape">
                  <a:avLst/>
                </a:prstTxWarp>
              </a:bodyPr>
              <a:lstStyle/>
              <a:p>
                <a:r>
                  <a:rPr lang="en-US" altLang="en-US" dirty="0"/>
                  <a:t>For all </a:t>
                </a:r>
                <a:r>
                  <a:rPr lang="en-US" altLang="en-US" dirty="0" err="1"/>
                  <a:t>i</a:t>
                </a:r>
                <a:r>
                  <a:rPr lang="en-US" altLang="en-US" dirty="0"/>
                  <a:t> and j such that T</a:t>
                </a:r>
                <a:r>
                  <a:rPr lang="en-US" altLang="en-US" i="0" baseline="-25000" dirty="0">
                    <a:latin typeface="+mj-lt"/>
                  </a:rPr>
                  <a:t>i</a:t>
                </a:r>
                <a:r>
                  <a:rPr lang="en-US" altLang="en-US" dirty="0"/>
                  <a:t> &lt; T</a:t>
                </a:r>
                <a:r>
                  <a:rPr lang="en-US" altLang="en-US" baseline="-25000" dirty="0"/>
                  <a:t>j</a:t>
                </a:r>
                <a:r>
                  <a:rPr lang="en-US" altLang="en-US" dirty="0"/>
                  <a:t>, check that:</a:t>
                </a:r>
              </a:p>
              <a:p>
                <a:pPr lvl="1"/>
                <a:r>
                  <a:rPr lang="en-US" altLang="en-US" dirty="0"/>
                  <a:t>T</a:t>
                </a:r>
                <a:r>
                  <a:rPr lang="en-US" altLang="en-US" baseline="-25000" dirty="0"/>
                  <a:t>i</a:t>
                </a:r>
                <a:r>
                  <a:rPr lang="en-US" altLang="en-US" dirty="0"/>
                  <a:t> completes before T</a:t>
                </a:r>
                <a:r>
                  <a:rPr lang="en-US" altLang="en-US" baseline="-25000" dirty="0"/>
                  <a:t>j</a:t>
                </a:r>
                <a:r>
                  <a:rPr lang="en-US" altLang="en-US" dirty="0"/>
                  <a:t> begins its Write phase</a:t>
                </a:r>
              </a:p>
              <a:p>
                <a:pPr lvl="1"/>
                <a:r>
                  <a:rPr lang="en-US" altLang="en-US" dirty="0" err="1"/>
                  <a:t>WriteSet</a:t>
                </a:r>
                <a:r>
                  <a:rPr lang="en-US" altLang="en-US" dirty="0"/>
                  <a:t>(</a:t>
                </a:r>
                <a:r>
                  <a:rPr lang="en-US" altLang="en-US" dirty="0" err="1"/>
                  <a:t>T</a:t>
                </a:r>
                <a:r>
                  <a:rPr lang="en-US" altLang="en-US" baseline="-25000" dirty="0" err="1"/>
                  <a:t>i</a:t>
                </a:r>
                <a:r>
                  <a:rPr lang="en-US" altLang="en-US" dirty="0"/>
                  <a:t>) </a:t>
                </a:r>
                <a14:m>
                  <m:oMath xmlns:m="http://schemas.openxmlformats.org/officeDocument/2006/math">
                    <m:r>
                      <a:rPr lang="en-US" altLang="en-US" i="1" dirty="0">
                        <a:latin typeface="Cambria Math" charset="0"/>
                      </a:rPr>
                      <m:t>⋂</m:t>
                    </m:r>
                  </m:oMath>
                </a14:m>
                <a:r>
                  <a:rPr lang="en-US" altLang="en-US" dirty="0"/>
                  <a:t> </a:t>
                </a:r>
                <a:r>
                  <a:rPr lang="en-US" altLang="en-US" dirty="0" err="1"/>
                  <a:t>ReadSet</a:t>
                </a:r>
                <a:r>
                  <a:rPr lang="en-US" altLang="en-US" dirty="0"/>
                  <a:t>(</a:t>
                </a:r>
                <a:r>
                  <a:rPr lang="en-US" altLang="en-US" dirty="0" err="1"/>
                  <a:t>T</a:t>
                </a:r>
                <a:r>
                  <a:rPr lang="en-US" altLang="en-US" baseline="-25000" dirty="0" err="1"/>
                  <a:t>j</a:t>
                </a:r>
                <a:r>
                  <a:rPr lang="en-US" altLang="en-US" dirty="0"/>
                  <a:t>)  is empty.</a:t>
                </a:r>
              </a:p>
            </p:txBody>
          </p:sp>
        </mc:Choice>
        <mc:Fallback xmlns="">
          <p:sp>
            <p:nvSpPr>
              <p:cNvPr id="71683" name="Rectangle 3"/>
              <p:cNvSpPr>
                <a:spLocks noGrp="1" noRot="1" noChangeAspect="1" noMove="1" noResize="1" noEditPoints="1" noAdjustHandles="1" noChangeArrowheads="1" noChangeShapeType="1" noTextEdit="1"/>
              </p:cNvSpPr>
              <p:nvPr>
                <p:ph idx="1"/>
              </p:nvPr>
            </p:nvSpPr>
            <p:spPr bwMode="auto">
              <a:blipFill rotWithShape="0">
                <a:blip r:embed="rId3"/>
                <a:stretch>
                  <a:fillRect l="-2074" t="-1988"/>
                </a:stretch>
              </a:blip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noFill/>
                  </a:rPr>
                  <a:t> </a:t>
                </a:r>
              </a:p>
            </p:txBody>
          </p:sp>
        </mc:Fallback>
      </mc:AlternateContent>
      <p:sp>
        <p:nvSpPr>
          <p:cNvPr id="71684" name="Line 4"/>
          <p:cNvSpPr>
            <a:spLocks noChangeShapeType="1"/>
          </p:cNvSpPr>
          <p:nvPr/>
        </p:nvSpPr>
        <p:spPr bwMode="auto">
          <a:xfrm>
            <a:off x="5334000" y="4457700"/>
            <a:ext cx="1219200" cy="0"/>
          </a:xfrm>
          <a:prstGeom prst="line">
            <a:avLst/>
          </a:prstGeom>
          <a:noFill/>
          <a:ln w="127000">
            <a:solidFill>
              <a:schemeClr val="tx1"/>
            </a:solidFill>
            <a:round/>
            <a:headEnd type="none" w="sm" len="sm"/>
            <a:tailEnd type="none" w="sm" len="sm"/>
          </a:ln>
          <a:extLst>
            <a:ext uri="{909E8E84-426E-40dd-AFC4-6F175D3DCCD1}">
              <a14:hiddenFill xmlns="" xmlns:a14="http://schemas.microsoft.com/office/drawing/2010/main">
                <a:noFill/>
              </a14:hiddenFill>
            </a:ext>
          </a:extLst>
        </p:spPr>
        <p:txBody>
          <a:bodyPr lIns="81641" tIns="40821" rIns="81641" bIns="40821"/>
          <a:lstStyle/>
          <a:p>
            <a:endParaRPr lang="en-US" sz="900"/>
          </a:p>
        </p:txBody>
      </p:sp>
      <p:sp>
        <p:nvSpPr>
          <p:cNvPr id="71685" name="Line 5"/>
          <p:cNvSpPr>
            <a:spLocks noChangeShapeType="1"/>
          </p:cNvSpPr>
          <p:nvPr/>
        </p:nvSpPr>
        <p:spPr bwMode="auto">
          <a:xfrm>
            <a:off x="6629400" y="4457700"/>
            <a:ext cx="1219200" cy="0"/>
          </a:xfrm>
          <a:prstGeom prst="line">
            <a:avLst/>
          </a:prstGeom>
          <a:noFill/>
          <a:ln w="127000">
            <a:solidFill>
              <a:schemeClr val="accent2"/>
            </a:solidFill>
            <a:round/>
            <a:headEnd type="none" w="sm" len="sm"/>
            <a:tailEnd type="none" w="sm" len="sm"/>
          </a:ln>
          <a:extLst>
            <a:ext uri="{909E8E84-426E-40dd-AFC4-6F175D3DCCD1}">
              <a14:hiddenFill xmlns="" xmlns:a14="http://schemas.microsoft.com/office/drawing/2010/main">
                <a:noFill/>
              </a14:hiddenFill>
            </a:ext>
          </a:extLst>
        </p:spPr>
        <p:txBody>
          <a:bodyPr lIns="81641" tIns="40821" rIns="81641" bIns="40821"/>
          <a:lstStyle/>
          <a:p>
            <a:endParaRPr lang="en-US" sz="900"/>
          </a:p>
        </p:txBody>
      </p:sp>
      <p:sp>
        <p:nvSpPr>
          <p:cNvPr id="71686" name="Line 6"/>
          <p:cNvSpPr>
            <a:spLocks noChangeShapeType="1"/>
          </p:cNvSpPr>
          <p:nvPr/>
        </p:nvSpPr>
        <p:spPr bwMode="auto">
          <a:xfrm>
            <a:off x="7924800" y="4457700"/>
            <a:ext cx="1219200" cy="0"/>
          </a:xfrm>
          <a:prstGeom prst="line">
            <a:avLst/>
          </a:prstGeom>
          <a:noFill/>
          <a:ln w="127000">
            <a:solidFill>
              <a:srgbClr val="3365FB"/>
            </a:solidFill>
            <a:round/>
            <a:headEnd type="none" w="sm" len="sm"/>
            <a:tailEnd type="none" w="sm" len="sm"/>
          </a:ln>
          <a:extLst>
            <a:ext uri="{909E8E84-426E-40dd-AFC4-6F175D3DCCD1}">
              <a14:hiddenFill xmlns="" xmlns:a14="http://schemas.microsoft.com/office/drawing/2010/main">
                <a:noFill/>
              </a14:hiddenFill>
            </a:ext>
          </a:extLst>
        </p:spPr>
        <p:txBody>
          <a:bodyPr lIns="81641" tIns="40821" rIns="81641" bIns="40821"/>
          <a:lstStyle/>
          <a:p>
            <a:endParaRPr lang="en-US" sz="900"/>
          </a:p>
        </p:txBody>
      </p:sp>
      <p:sp>
        <p:nvSpPr>
          <p:cNvPr id="71687" name="Line 7"/>
          <p:cNvSpPr>
            <a:spLocks noChangeShapeType="1"/>
          </p:cNvSpPr>
          <p:nvPr/>
        </p:nvSpPr>
        <p:spPr bwMode="auto">
          <a:xfrm>
            <a:off x="3429000" y="3829050"/>
            <a:ext cx="1219200" cy="0"/>
          </a:xfrm>
          <a:prstGeom prst="line">
            <a:avLst/>
          </a:prstGeom>
          <a:noFill/>
          <a:ln w="127000">
            <a:solidFill>
              <a:schemeClr val="tx1"/>
            </a:solidFill>
            <a:round/>
            <a:headEnd type="none" w="sm" len="sm"/>
            <a:tailEnd type="none" w="sm" len="sm"/>
          </a:ln>
          <a:extLst>
            <a:ext uri="{909E8E84-426E-40dd-AFC4-6F175D3DCCD1}">
              <a14:hiddenFill xmlns="" xmlns:a14="http://schemas.microsoft.com/office/drawing/2010/main">
                <a:noFill/>
              </a14:hiddenFill>
            </a:ext>
          </a:extLst>
        </p:spPr>
        <p:txBody>
          <a:bodyPr lIns="81641" tIns="40821" rIns="81641" bIns="40821"/>
          <a:lstStyle/>
          <a:p>
            <a:endParaRPr lang="en-US" sz="900"/>
          </a:p>
        </p:txBody>
      </p:sp>
      <p:sp>
        <p:nvSpPr>
          <p:cNvPr id="71688" name="Line 8"/>
          <p:cNvSpPr>
            <a:spLocks noChangeShapeType="1"/>
          </p:cNvSpPr>
          <p:nvPr/>
        </p:nvSpPr>
        <p:spPr bwMode="auto">
          <a:xfrm>
            <a:off x="4724400" y="3829050"/>
            <a:ext cx="1219200" cy="0"/>
          </a:xfrm>
          <a:prstGeom prst="line">
            <a:avLst/>
          </a:prstGeom>
          <a:noFill/>
          <a:ln w="127000">
            <a:solidFill>
              <a:schemeClr val="accent2"/>
            </a:solidFill>
            <a:round/>
            <a:headEnd type="none" w="sm" len="sm"/>
            <a:tailEnd type="none" w="sm" len="sm"/>
          </a:ln>
          <a:extLst>
            <a:ext uri="{909E8E84-426E-40dd-AFC4-6F175D3DCCD1}">
              <a14:hiddenFill xmlns="" xmlns:a14="http://schemas.microsoft.com/office/drawing/2010/main">
                <a:noFill/>
              </a14:hiddenFill>
            </a:ext>
          </a:extLst>
        </p:spPr>
        <p:txBody>
          <a:bodyPr lIns="81641" tIns="40821" rIns="81641" bIns="40821"/>
          <a:lstStyle/>
          <a:p>
            <a:endParaRPr lang="en-US" sz="900"/>
          </a:p>
        </p:txBody>
      </p:sp>
      <p:sp>
        <p:nvSpPr>
          <p:cNvPr id="71689" name="Line 9"/>
          <p:cNvSpPr>
            <a:spLocks noChangeShapeType="1"/>
          </p:cNvSpPr>
          <p:nvPr/>
        </p:nvSpPr>
        <p:spPr bwMode="auto">
          <a:xfrm>
            <a:off x="6019800" y="3829050"/>
            <a:ext cx="1219200" cy="0"/>
          </a:xfrm>
          <a:prstGeom prst="line">
            <a:avLst/>
          </a:prstGeom>
          <a:noFill/>
          <a:ln w="127000">
            <a:solidFill>
              <a:srgbClr val="3365FB"/>
            </a:solidFill>
            <a:round/>
            <a:headEnd type="none" w="sm" len="sm"/>
            <a:tailEnd type="none" w="sm" len="sm"/>
          </a:ln>
          <a:extLst>
            <a:ext uri="{909E8E84-426E-40dd-AFC4-6F175D3DCCD1}">
              <a14:hiddenFill xmlns="" xmlns:a14="http://schemas.microsoft.com/office/drawing/2010/main">
                <a:noFill/>
              </a14:hiddenFill>
            </a:ext>
          </a:extLst>
        </p:spPr>
        <p:txBody>
          <a:bodyPr lIns="81641" tIns="40821" rIns="81641" bIns="40821"/>
          <a:lstStyle/>
          <a:p>
            <a:endParaRPr lang="en-US" sz="900"/>
          </a:p>
        </p:txBody>
      </p:sp>
      <p:sp>
        <p:nvSpPr>
          <p:cNvPr id="71690" name="Rectangle 10"/>
          <p:cNvSpPr>
            <a:spLocks noChangeArrowheads="1"/>
          </p:cNvSpPr>
          <p:nvPr/>
        </p:nvSpPr>
        <p:spPr bwMode="auto">
          <a:xfrm>
            <a:off x="2727127" y="3577828"/>
            <a:ext cx="456166" cy="52159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82208" tIns="41105" rIns="82208" bIns="41105">
            <a:spAutoFit/>
          </a:bodyPr>
          <a:lstStyle>
            <a:lvl1pPr>
              <a:defRPr sz="6400">
                <a:solidFill>
                  <a:srgbClr val="000000"/>
                </a:solidFill>
                <a:latin typeface="Arial" charset="0"/>
                <a:ea typeface="ヒラギノ角ゴ ProN W3" charset="-128"/>
                <a:sym typeface="Arial" charset="0"/>
              </a:defRPr>
            </a:lvl1pPr>
            <a:lvl2pPr marL="742950" indent="-285750">
              <a:defRPr sz="6400">
                <a:solidFill>
                  <a:srgbClr val="000000"/>
                </a:solidFill>
                <a:latin typeface="Arial" charset="0"/>
                <a:ea typeface="ヒラギノ角ゴ ProN W3" charset="-128"/>
                <a:sym typeface="Arial" charset="0"/>
              </a:defRPr>
            </a:lvl2pPr>
            <a:lvl3pPr marL="1143000" indent="-228600">
              <a:defRPr sz="6400">
                <a:solidFill>
                  <a:srgbClr val="000000"/>
                </a:solidFill>
                <a:latin typeface="Arial" charset="0"/>
                <a:ea typeface="ヒラギノ角ゴ ProN W3" charset="-128"/>
                <a:sym typeface="Arial" charset="0"/>
              </a:defRPr>
            </a:lvl3pPr>
            <a:lvl4pPr marL="1600200" indent="-228600">
              <a:defRPr sz="6400">
                <a:solidFill>
                  <a:srgbClr val="000000"/>
                </a:solidFill>
                <a:latin typeface="Arial" charset="0"/>
                <a:ea typeface="ヒラギノ角ゴ ProN W3" charset="-128"/>
                <a:sym typeface="Arial" charset="0"/>
              </a:defRPr>
            </a:lvl4pPr>
            <a:lvl5pPr marL="2057400" indent="-228600">
              <a:defRPr sz="6400">
                <a:solidFill>
                  <a:srgbClr val="000000"/>
                </a:solidFill>
                <a:latin typeface="Arial" charset="0"/>
                <a:ea typeface="ヒラギノ角ゴ ProN W3" charset="-128"/>
                <a:sym typeface="Arial" charset="0"/>
              </a:defRPr>
            </a:lvl5pPr>
            <a:lvl6pPr marL="25146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6pPr>
            <a:lvl7pPr marL="29718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7pPr>
            <a:lvl8pPr marL="34290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8pPr>
            <a:lvl9pPr marL="38862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9pPr>
          </a:lstStyle>
          <a:p>
            <a:pPr eaLnBrk="1" hangingPunct="1"/>
            <a:r>
              <a:rPr lang="en-US" altLang="x-none" sz="2850" b="1" dirty="0"/>
              <a:t>T</a:t>
            </a:r>
            <a:r>
              <a:rPr lang="en-US" altLang="x-none" sz="2850" b="1" baseline="-25000" dirty="0"/>
              <a:t>i</a:t>
            </a:r>
          </a:p>
        </p:txBody>
      </p:sp>
      <p:sp>
        <p:nvSpPr>
          <p:cNvPr id="71691" name="Rectangle 11"/>
          <p:cNvSpPr>
            <a:spLocks noChangeArrowheads="1"/>
          </p:cNvSpPr>
          <p:nvPr/>
        </p:nvSpPr>
        <p:spPr bwMode="auto">
          <a:xfrm>
            <a:off x="9237464" y="4206478"/>
            <a:ext cx="456166" cy="52159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82208" tIns="41105" rIns="82208" bIns="41105">
            <a:spAutoFit/>
          </a:bodyPr>
          <a:lstStyle>
            <a:lvl1pPr>
              <a:defRPr sz="6400">
                <a:solidFill>
                  <a:srgbClr val="000000"/>
                </a:solidFill>
                <a:latin typeface="Arial" charset="0"/>
                <a:ea typeface="ヒラギノ角ゴ ProN W3" charset="-128"/>
                <a:sym typeface="Arial" charset="0"/>
              </a:defRPr>
            </a:lvl1pPr>
            <a:lvl2pPr marL="742950" indent="-285750">
              <a:defRPr sz="6400">
                <a:solidFill>
                  <a:srgbClr val="000000"/>
                </a:solidFill>
                <a:latin typeface="Arial" charset="0"/>
                <a:ea typeface="ヒラギノ角ゴ ProN W3" charset="-128"/>
                <a:sym typeface="Arial" charset="0"/>
              </a:defRPr>
            </a:lvl2pPr>
            <a:lvl3pPr marL="1143000" indent="-228600">
              <a:defRPr sz="6400">
                <a:solidFill>
                  <a:srgbClr val="000000"/>
                </a:solidFill>
                <a:latin typeface="Arial" charset="0"/>
                <a:ea typeface="ヒラギノ角ゴ ProN W3" charset="-128"/>
                <a:sym typeface="Arial" charset="0"/>
              </a:defRPr>
            </a:lvl3pPr>
            <a:lvl4pPr marL="1600200" indent="-228600">
              <a:defRPr sz="6400">
                <a:solidFill>
                  <a:srgbClr val="000000"/>
                </a:solidFill>
                <a:latin typeface="Arial" charset="0"/>
                <a:ea typeface="ヒラギノ角ゴ ProN W3" charset="-128"/>
                <a:sym typeface="Arial" charset="0"/>
              </a:defRPr>
            </a:lvl4pPr>
            <a:lvl5pPr marL="2057400" indent="-228600">
              <a:defRPr sz="6400">
                <a:solidFill>
                  <a:srgbClr val="000000"/>
                </a:solidFill>
                <a:latin typeface="Arial" charset="0"/>
                <a:ea typeface="ヒラギノ角ゴ ProN W3" charset="-128"/>
                <a:sym typeface="Arial" charset="0"/>
              </a:defRPr>
            </a:lvl5pPr>
            <a:lvl6pPr marL="25146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6pPr>
            <a:lvl7pPr marL="29718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7pPr>
            <a:lvl8pPr marL="34290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8pPr>
            <a:lvl9pPr marL="38862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9pPr>
          </a:lstStyle>
          <a:p>
            <a:pPr eaLnBrk="1" hangingPunct="1"/>
            <a:r>
              <a:rPr lang="en-US" altLang="x-none" sz="2850" b="1" dirty="0"/>
              <a:t>T</a:t>
            </a:r>
            <a:r>
              <a:rPr lang="en-US" altLang="x-none" sz="2850" b="1" baseline="-25000" dirty="0"/>
              <a:t>j</a:t>
            </a:r>
          </a:p>
        </p:txBody>
      </p:sp>
      <p:sp>
        <p:nvSpPr>
          <p:cNvPr id="71692" name="Rectangle 12"/>
          <p:cNvSpPr>
            <a:spLocks noChangeArrowheads="1"/>
          </p:cNvSpPr>
          <p:nvPr/>
        </p:nvSpPr>
        <p:spPr bwMode="auto">
          <a:xfrm>
            <a:off x="3793927" y="3896916"/>
            <a:ext cx="398458" cy="46972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82208" tIns="41105" rIns="82208" bIns="41105">
            <a:spAutoFit/>
          </a:bodyPr>
          <a:lstStyle>
            <a:lvl1pPr>
              <a:defRPr sz="6400">
                <a:solidFill>
                  <a:srgbClr val="000000"/>
                </a:solidFill>
                <a:latin typeface="Arial" charset="0"/>
                <a:ea typeface="ヒラギノ角ゴ ProN W3" charset="-128"/>
                <a:sym typeface="Arial" charset="0"/>
              </a:defRPr>
            </a:lvl1pPr>
            <a:lvl2pPr marL="742950" indent="-285750">
              <a:defRPr sz="6400">
                <a:solidFill>
                  <a:srgbClr val="000000"/>
                </a:solidFill>
                <a:latin typeface="Arial" charset="0"/>
                <a:ea typeface="ヒラギノ角ゴ ProN W3" charset="-128"/>
                <a:sym typeface="Arial" charset="0"/>
              </a:defRPr>
            </a:lvl2pPr>
            <a:lvl3pPr marL="1143000" indent="-228600">
              <a:defRPr sz="6400">
                <a:solidFill>
                  <a:srgbClr val="000000"/>
                </a:solidFill>
                <a:latin typeface="Arial" charset="0"/>
                <a:ea typeface="ヒラギノ角ゴ ProN W3" charset="-128"/>
                <a:sym typeface="Arial" charset="0"/>
              </a:defRPr>
            </a:lvl3pPr>
            <a:lvl4pPr marL="1600200" indent="-228600">
              <a:defRPr sz="6400">
                <a:solidFill>
                  <a:srgbClr val="000000"/>
                </a:solidFill>
                <a:latin typeface="Arial" charset="0"/>
                <a:ea typeface="ヒラギノ角ゴ ProN W3" charset="-128"/>
                <a:sym typeface="Arial" charset="0"/>
              </a:defRPr>
            </a:lvl4pPr>
            <a:lvl5pPr marL="2057400" indent="-228600">
              <a:defRPr sz="6400">
                <a:solidFill>
                  <a:srgbClr val="000000"/>
                </a:solidFill>
                <a:latin typeface="Arial" charset="0"/>
                <a:ea typeface="ヒラギノ角ゴ ProN W3" charset="-128"/>
                <a:sym typeface="Arial" charset="0"/>
              </a:defRPr>
            </a:lvl5pPr>
            <a:lvl6pPr marL="25146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6pPr>
            <a:lvl7pPr marL="29718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7pPr>
            <a:lvl8pPr marL="34290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8pPr>
            <a:lvl9pPr marL="38862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9pPr>
          </a:lstStyle>
          <a:p>
            <a:pPr eaLnBrk="1" hangingPunct="1"/>
            <a:r>
              <a:rPr lang="en-US" altLang="x-none" sz="2513" b="1"/>
              <a:t>R</a:t>
            </a:r>
          </a:p>
        </p:txBody>
      </p:sp>
      <p:sp>
        <p:nvSpPr>
          <p:cNvPr id="71693" name="Rectangle 13"/>
          <p:cNvSpPr>
            <a:spLocks noChangeArrowheads="1"/>
          </p:cNvSpPr>
          <p:nvPr/>
        </p:nvSpPr>
        <p:spPr bwMode="auto">
          <a:xfrm>
            <a:off x="5089327" y="3896916"/>
            <a:ext cx="380824" cy="46972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82208" tIns="41105" rIns="82208" bIns="41105">
            <a:spAutoFit/>
          </a:bodyPr>
          <a:lstStyle>
            <a:lvl1pPr>
              <a:defRPr sz="6400">
                <a:solidFill>
                  <a:srgbClr val="000000"/>
                </a:solidFill>
                <a:latin typeface="Arial" charset="0"/>
                <a:ea typeface="ヒラギノ角ゴ ProN W3" charset="-128"/>
                <a:sym typeface="Arial" charset="0"/>
              </a:defRPr>
            </a:lvl1pPr>
            <a:lvl2pPr marL="742950" indent="-285750">
              <a:defRPr sz="6400">
                <a:solidFill>
                  <a:srgbClr val="000000"/>
                </a:solidFill>
                <a:latin typeface="Arial" charset="0"/>
                <a:ea typeface="ヒラギノ角ゴ ProN W3" charset="-128"/>
                <a:sym typeface="Arial" charset="0"/>
              </a:defRPr>
            </a:lvl2pPr>
            <a:lvl3pPr marL="1143000" indent="-228600">
              <a:defRPr sz="6400">
                <a:solidFill>
                  <a:srgbClr val="000000"/>
                </a:solidFill>
                <a:latin typeface="Arial" charset="0"/>
                <a:ea typeface="ヒラギノ角ゴ ProN W3" charset="-128"/>
                <a:sym typeface="Arial" charset="0"/>
              </a:defRPr>
            </a:lvl3pPr>
            <a:lvl4pPr marL="1600200" indent="-228600">
              <a:defRPr sz="6400">
                <a:solidFill>
                  <a:srgbClr val="000000"/>
                </a:solidFill>
                <a:latin typeface="Arial" charset="0"/>
                <a:ea typeface="ヒラギノ角ゴ ProN W3" charset="-128"/>
                <a:sym typeface="Arial" charset="0"/>
              </a:defRPr>
            </a:lvl4pPr>
            <a:lvl5pPr marL="2057400" indent="-228600">
              <a:defRPr sz="6400">
                <a:solidFill>
                  <a:srgbClr val="000000"/>
                </a:solidFill>
                <a:latin typeface="Arial" charset="0"/>
                <a:ea typeface="ヒラギノ角ゴ ProN W3" charset="-128"/>
                <a:sym typeface="Arial" charset="0"/>
              </a:defRPr>
            </a:lvl5pPr>
            <a:lvl6pPr marL="25146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6pPr>
            <a:lvl7pPr marL="29718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7pPr>
            <a:lvl8pPr marL="34290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8pPr>
            <a:lvl9pPr marL="38862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9pPr>
          </a:lstStyle>
          <a:p>
            <a:pPr eaLnBrk="1" hangingPunct="1"/>
            <a:r>
              <a:rPr lang="en-US" altLang="x-none" sz="2513" b="1">
                <a:solidFill>
                  <a:schemeClr val="accent2"/>
                </a:solidFill>
              </a:rPr>
              <a:t>V</a:t>
            </a:r>
          </a:p>
        </p:txBody>
      </p:sp>
      <p:sp>
        <p:nvSpPr>
          <p:cNvPr id="71694" name="Rectangle 14"/>
          <p:cNvSpPr>
            <a:spLocks noChangeArrowheads="1"/>
          </p:cNvSpPr>
          <p:nvPr/>
        </p:nvSpPr>
        <p:spPr bwMode="auto">
          <a:xfrm>
            <a:off x="6384727" y="3896916"/>
            <a:ext cx="470592" cy="46972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82208" tIns="41105" rIns="82208" bIns="41105">
            <a:spAutoFit/>
          </a:bodyPr>
          <a:lstStyle>
            <a:lvl1pPr>
              <a:defRPr sz="6400">
                <a:solidFill>
                  <a:srgbClr val="000000"/>
                </a:solidFill>
                <a:latin typeface="Arial" charset="0"/>
                <a:ea typeface="ヒラギノ角ゴ ProN W3" charset="-128"/>
                <a:sym typeface="Arial" charset="0"/>
              </a:defRPr>
            </a:lvl1pPr>
            <a:lvl2pPr marL="742950" indent="-285750">
              <a:defRPr sz="6400">
                <a:solidFill>
                  <a:srgbClr val="000000"/>
                </a:solidFill>
                <a:latin typeface="Arial" charset="0"/>
                <a:ea typeface="ヒラギノ角ゴ ProN W3" charset="-128"/>
                <a:sym typeface="Arial" charset="0"/>
              </a:defRPr>
            </a:lvl2pPr>
            <a:lvl3pPr marL="1143000" indent="-228600">
              <a:defRPr sz="6400">
                <a:solidFill>
                  <a:srgbClr val="000000"/>
                </a:solidFill>
                <a:latin typeface="Arial" charset="0"/>
                <a:ea typeface="ヒラギノ角ゴ ProN W3" charset="-128"/>
                <a:sym typeface="Arial" charset="0"/>
              </a:defRPr>
            </a:lvl3pPr>
            <a:lvl4pPr marL="1600200" indent="-228600">
              <a:defRPr sz="6400">
                <a:solidFill>
                  <a:srgbClr val="000000"/>
                </a:solidFill>
                <a:latin typeface="Arial" charset="0"/>
                <a:ea typeface="ヒラギノ角ゴ ProN W3" charset="-128"/>
                <a:sym typeface="Arial" charset="0"/>
              </a:defRPr>
            </a:lvl4pPr>
            <a:lvl5pPr marL="2057400" indent="-228600">
              <a:defRPr sz="6400">
                <a:solidFill>
                  <a:srgbClr val="000000"/>
                </a:solidFill>
                <a:latin typeface="Arial" charset="0"/>
                <a:ea typeface="ヒラギノ角ゴ ProN W3" charset="-128"/>
                <a:sym typeface="Arial" charset="0"/>
              </a:defRPr>
            </a:lvl5pPr>
            <a:lvl6pPr marL="25146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6pPr>
            <a:lvl7pPr marL="29718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7pPr>
            <a:lvl8pPr marL="34290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8pPr>
            <a:lvl9pPr marL="38862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9pPr>
          </a:lstStyle>
          <a:p>
            <a:pPr eaLnBrk="1" hangingPunct="1"/>
            <a:r>
              <a:rPr lang="en-US" altLang="x-none" sz="2513" b="1" dirty="0">
                <a:solidFill>
                  <a:srgbClr val="3365FB"/>
                </a:solidFill>
              </a:rPr>
              <a:t>W</a:t>
            </a:r>
          </a:p>
        </p:txBody>
      </p:sp>
      <p:sp>
        <p:nvSpPr>
          <p:cNvPr id="71695" name="Rectangle 15"/>
          <p:cNvSpPr>
            <a:spLocks noChangeArrowheads="1"/>
          </p:cNvSpPr>
          <p:nvPr/>
        </p:nvSpPr>
        <p:spPr bwMode="auto">
          <a:xfrm>
            <a:off x="5698927" y="4525566"/>
            <a:ext cx="398458" cy="46972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82208" tIns="41105" rIns="82208" bIns="41105">
            <a:spAutoFit/>
          </a:bodyPr>
          <a:lstStyle>
            <a:lvl1pPr>
              <a:defRPr sz="6400">
                <a:solidFill>
                  <a:srgbClr val="000000"/>
                </a:solidFill>
                <a:latin typeface="Arial" charset="0"/>
                <a:ea typeface="ヒラギノ角ゴ ProN W3" charset="-128"/>
                <a:sym typeface="Arial" charset="0"/>
              </a:defRPr>
            </a:lvl1pPr>
            <a:lvl2pPr marL="742950" indent="-285750">
              <a:defRPr sz="6400">
                <a:solidFill>
                  <a:srgbClr val="000000"/>
                </a:solidFill>
                <a:latin typeface="Arial" charset="0"/>
                <a:ea typeface="ヒラギノ角ゴ ProN W3" charset="-128"/>
                <a:sym typeface="Arial" charset="0"/>
              </a:defRPr>
            </a:lvl2pPr>
            <a:lvl3pPr marL="1143000" indent="-228600">
              <a:defRPr sz="6400">
                <a:solidFill>
                  <a:srgbClr val="000000"/>
                </a:solidFill>
                <a:latin typeface="Arial" charset="0"/>
                <a:ea typeface="ヒラギノ角ゴ ProN W3" charset="-128"/>
                <a:sym typeface="Arial" charset="0"/>
              </a:defRPr>
            </a:lvl3pPr>
            <a:lvl4pPr marL="1600200" indent="-228600">
              <a:defRPr sz="6400">
                <a:solidFill>
                  <a:srgbClr val="000000"/>
                </a:solidFill>
                <a:latin typeface="Arial" charset="0"/>
                <a:ea typeface="ヒラギノ角ゴ ProN W3" charset="-128"/>
                <a:sym typeface="Arial" charset="0"/>
              </a:defRPr>
            </a:lvl4pPr>
            <a:lvl5pPr marL="2057400" indent="-228600">
              <a:defRPr sz="6400">
                <a:solidFill>
                  <a:srgbClr val="000000"/>
                </a:solidFill>
                <a:latin typeface="Arial" charset="0"/>
                <a:ea typeface="ヒラギノ角ゴ ProN W3" charset="-128"/>
                <a:sym typeface="Arial" charset="0"/>
              </a:defRPr>
            </a:lvl5pPr>
            <a:lvl6pPr marL="25146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6pPr>
            <a:lvl7pPr marL="29718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7pPr>
            <a:lvl8pPr marL="34290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8pPr>
            <a:lvl9pPr marL="38862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9pPr>
          </a:lstStyle>
          <a:p>
            <a:pPr eaLnBrk="1" hangingPunct="1"/>
            <a:r>
              <a:rPr lang="en-US" altLang="x-none" sz="2513" b="1" dirty="0"/>
              <a:t>R</a:t>
            </a:r>
          </a:p>
        </p:txBody>
      </p:sp>
      <p:sp>
        <p:nvSpPr>
          <p:cNvPr id="71696" name="Rectangle 16"/>
          <p:cNvSpPr>
            <a:spLocks noChangeArrowheads="1"/>
          </p:cNvSpPr>
          <p:nvPr/>
        </p:nvSpPr>
        <p:spPr bwMode="auto">
          <a:xfrm>
            <a:off x="6994327" y="4525566"/>
            <a:ext cx="380824" cy="46972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82208" tIns="41105" rIns="82208" bIns="41105">
            <a:spAutoFit/>
          </a:bodyPr>
          <a:lstStyle>
            <a:lvl1pPr>
              <a:defRPr sz="6400">
                <a:solidFill>
                  <a:srgbClr val="000000"/>
                </a:solidFill>
                <a:latin typeface="Arial" charset="0"/>
                <a:ea typeface="ヒラギノ角ゴ ProN W3" charset="-128"/>
                <a:sym typeface="Arial" charset="0"/>
              </a:defRPr>
            </a:lvl1pPr>
            <a:lvl2pPr marL="742950" indent="-285750">
              <a:defRPr sz="6400">
                <a:solidFill>
                  <a:srgbClr val="000000"/>
                </a:solidFill>
                <a:latin typeface="Arial" charset="0"/>
                <a:ea typeface="ヒラギノ角ゴ ProN W3" charset="-128"/>
                <a:sym typeface="Arial" charset="0"/>
              </a:defRPr>
            </a:lvl2pPr>
            <a:lvl3pPr marL="1143000" indent="-228600">
              <a:defRPr sz="6400">
                <a:solidFill>
                  <a:srgbClr val="000000"/>
                </a:solidFill>
                <a:latin typeface="Arial" charset="0"/>
                <a:ea typeface="ヒラギノ角ゴ ProN W3" charset="-128"/>
                <a:sym typeface="Arial" charset="0"/>
              </a:defRPr>
            </a:lvl3pPr>
            <a:lvl4pPr marL="1600200" indent="-228600">
              <a:defRPr sz="6400">
                <a:solidFill>
                  <a:srgbClr val="000000"/>
                </a:solidFill>
                <a:latin typeface="Arial" charset="0"/>
                <a:ea typeface="ヒラギノ角ゴ ProN W3" charset="-128"/>
                <a:sym typeface="Arial" charset="0"/>
              </a:defRPr>
            </a:lvl4pPr>
            <a:lvl5pPr marL="2057400" indent="-228600">
              <a:defRPr sz="6400">
                <a:solidFill>
                  <a:srgbClr val="000000"/>
                </a:solidFill>
                <a:latin typeface="Arial" charset="0"/>
                <a:ea typeface="ヒラギノ角ゴ ProN W3" charset="-128"/>
                <a:sym typeface="Arial" charset="0"/>
              </a:defRPr>
            </a:lvl5pPr>
            <a:lvl6pPr marL="25146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6pPr>
            <a:lvl7pPr marL="29718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7pPr>
            <a:lvl8pPr marL="34290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8pPr>
            <a:lvl9pPr marL="38862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9pPr>
          </a:lstStyle>
          <a:p>
            <a:pPr eaLnBrk="1" hangingPunct="1"/>
            <a:r>
              <a:rPr lang="en-US" altLang="x-none" sz="2513" b="1">
                <a:solidFill>
                  <a:schemeClr val="accent2"/>
                </a:solidFill>
              </a:rPr>
              <a:t>V</a:t>
            </a:r>
          </a:p>
        </p:txBody>
      </p:sp>
      <p:sp>
        <p:nvSpPr>
          <p:cNvPr id="71697" name="Rectangle 17"/>
          <p:cNvSpPr>
            <a:spLocks noChangeArrowheads="1"/>
          </p:cNvSpPr>
          <p:nvPr/>
        </p:nvSpPr>
        <p:spPr bwMode="auto">
          <a:xfrm>
            <a:off x="8289727" y="4525566"/>
            <a:ext cx="470592" cy="46972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82208" tIns="41105" rIns="82208" bIns="41105">
            <a:spAutoFit/>
          </a:bodyPr>
          <a:lstStyle>
            <a:lvl1pPr>
              <a:defRPr sz="6400">
                <a:solidFill>
                  <a:srgbClr val="000000"/>
                </a:solidFill>
                <a:latin typeface="Arial" charset="0"/>
                <a:ea typeface="ヒラギノ角ゴ ProN W3" charset="-128"/>
                <a:sym typeface="Arial" charset="0"/>
              </a:defRPr>
            </a:lvl1pPr>
            <a:lvl2pPr marL="742950" indent="-285750">
              <a:defRPr sz="6400">
                <a:solidFill>
                  <a:srgbClr val="000000"/>
                </a:solidFill>
                <a:latin typeface="Arial" charset="0"/>
                <a:ea typeface="ヒラギノ角ゴ ProN W3" charset="-128"/>
                <a:sym typeface="Arial" charset="0"/>
              </a:defRPr>
            </a:lvl2pPr>
            <a:lvl3pPr marL="1143000" indent="-228600">
              <a:defRPr sz="6400">
                <a:solidFill>
                  <a:srgbClr val="000000"/>
                </a:solidFill>
                <a:latin typeface="Arial" charset="0"/>
                <a:ea typeface="ヒラギノ角ゴ ProN W3" charset="-128"/>
                <a:sym typeface="Arial" charset="0"/>
              </a:defRPr>
            </a:lvl3pPr>
            <a:lvl4pPr marL="1600200" indent="-228600">
              <a:defRPr sz="6400">
                <a:solidFill>
                  <a:srgbClr val="000000"/>
                </a:solidFill>
                <a:latin typeface="Arial" charset="0"/>
                <a:ea typeface="ヒラギノ角ゴ ProN W3" charset="-128"/>
                <a:sym typeface="Arial" charset="0"/>
              </a:defRPr>
            </a:lvl4pPr>
            <a:lvl5pPr marL="2057400" indent="-228600">
              <a:defRPr sz="6400">
                <a:solidFill>
                  <a:srgbClr val="000000"/>
                </a:solidFill>
                <a:latin typeface="Arial" charset="0"/>
                <a:ea typeface="ヒラギノ角ゴ ProN W3" charset="-128"/>
                <a:sym typeface="Arial" charset="0"/>
              </a:defRPr>
            </a:lvl5pPr>
            <a:lvl6pPr marL="25146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6pPr>
            <a:lvl7pPr marL="29718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7pPr>
            <a:lvl8pPr marL="34290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8pPr>
            <a:lvl9pPr marL="38862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9pPr>
          </a:lstStyle>
          <a:p>
            <a:pPr eaLnBrk="1" hangingPunct="1"/>
            <a:r>
              <a:rPr lang="en-US" altLang="x-none" sz="2513" b="1">
                <a:solidFill>
                  <a:srgbClr val="3365FB"/>
                </a:solidFill>
              </a:rPr>
              <a:t>W</a:t>
            </a:r>
          </a:p>
        </p:txBody>
      </p:sp>
      <p:sp>
        <p:nvSpPr>
          <p:cNvPr id="71698" name="Rectangle 21"/>
          <p:cNvSpPr>
            <a:spLocks noChangeArrowheads="1"/>
          </p:cNvSpPr>
          <p:nvPr/>
        </p:nvSpPr>
        <p:spPr bwMode="auto">
          <a:xfrm>
            <a:off x="2117527" y="5131594"/>
            <a:ext cx="166086" cy="33122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82208" tIns="41105" rIns="82208" bIns="41105">
            <a:spAutoFit/>
          </a:bodyPr>
          <a:lstStyle>
            <a:lvl1pPr>
              <a:defRPr sz="6400">
                <a:solidFill>
                  <a:srgbClr val="000000"/>
                </a:solidFill>
                <a:latin typeface="Arial" charset="0"/>
                <a:ea typeface="ヒラギノ角ゴ ProN W3" charset="-128"/>
                <a:sym typeface="Arial" charset="0"/>
              </a:defRPr>
            </a:lvl1pPr>
            <a:lvl2pPr marL="742950" indent="-285750">
              <a:defRPr sz="6400">
                <a:solidFill>
                  <a:srgbClr val="000000"/>
                </a:solidFill>
                <a:latin typeface="Arial" charset="0"/>
                <a:ea typeface="ヒラギノ角ゴ ProN W3" charset="-128"/>
                <a:sym typeface="Arial" charset="0"/>
              </a:defRPr>
            </a:lvl2pPr>
            <a:lvl3pPr marL="1143000" indent="-228600">
              <a:defRPr sz="6400">
                <a:solidFill>
                  <a:srgbClr val="000000"/>
                </a:solidFill>
                <a:latin typeface="Arial" charset="0"/>
                <a:ea typeface="ヒラギノ角ゴ ProN W3" charset="-128"/>
                <a:sym typeface="Arial" charset="0"/>
              </a:defRPr>
            </a:lvl3pPr>
            <a:lvl4pPr marL="1600200" indent="-228600">
              <a:defRPr sz="6400">
                <a:solidFill>
                  <a:srgbClr val="000000"/>
                </a:solidFill>
                <a:latin typeface="Arial" charset="0"/>
                <a:ea typeface="ヒラギノ角ゴ ProN W3" charset="-128"/>
                <a:sym typeface="Arial" charset="0"/>
              </a:defRPr>
            </a:lvl4pPr>
            <a:lvl5pPr marL="2057400" indent="-228600">
              <a:defRPr sz="6400">
                <a:solidFill>
                  <a:srgbClr val="000000"/>
                </a:solidFill>
                <a:latin typeface="Arial" charset="0"/>
                <a:ea typeface="ヒラギノ角ゴ ProN W3" charset="-128"/>
                <a:sym typeface="Arial" charset="0"/>
              </a:defRPr>
            </a:lvl5pPr>
            <a:lvl6pPr marL="25146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6pPr>
            <a:lvl7pPr marL="29718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7pPr>
            <a:lvl8pPr marL="34290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8pPr>
            <a:lvl9pPr marL="38862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9pPr>
          </a:lstStyle>
          <a:p>
            <a:pPr eaLnBrk="1" hangingPunct="1"/>
            <a:endParaRPr lang="x-none" altLang="x-none" sz="1613"/>
          </a:p>
        </p:txBody>
      </p:sp>
      <p:sp>
        <p:nvSpPr>
          <p:cNvPr id="71699" name="Rectangle 22"/>
          <p:cNvSpPr>
            <a:spLocks noChangeArrowheads="1"/>
          </p:cNvSpPr>
          <p:nvPr/>
        </p:nvSpPr>
        <p:spPr bwMode="auto">
          <a:xfrm>
            <a:off x="2283614" y="5241133"/>
            <a:ext cx="7932436" cy="452345"/>
          </a:xfrm>
          <a:prstGeom prst="rect">
            <a:avLst/>
          </a:prstGeom>
          <a:noFill/>
          <a:ln w="12700">
            <a:noFill/>
            <a:miter lim="800000"/>
            <a:headEnd/>
            <a:tailEnd/>
          </a:ln>
          <a:extLst>
            <a:ext uri="{909E8E84-426E-40dd-AFC4-6F175D3DCCD1}">
              <a14:hiddenFill xmlns="" xmlns:a14="http://schemas.microsoft.com/office/drawing/2010/main">
                <a:solidFill>
                  <a:srgbClr val="FFFFFF"/>
                </a:solidFill>
              </a14:hiddenFill>
            </a:ext>
          </a:extLst>
        </p:spPr>
        <p:txBody>
          <a:bodyPr wrap="square" lIns="82208" tIns="41105" rIns="82208" bIns="41105">
            <a:spAutoFit/>
          </a:bodyPr>
          <a:lstStyle>
            <a:lvl1pPr>
              <a:defRPr sz="6400">
                <a:solidFill>
                  <a:srgbClr val="000000"/>
                </a:solidFill>
                <a:latin typeface="Arial" charset="0"/>
                <a:ea typeface="ヒラギノ角ゴ ProN W3" charset="-128"/>
                <a:sym typeface="Arial" charset="0"/>
              </a:defRPr>
            </a:lvl1pPr>
            <a:lvl2pPr marL="742950" indent="-285750">
              <a:defRPr sz="6400">
                <a:solidFill>
                  <a:srgbClr val="000000"/>
                </a:solidFill>
                <a:latin typeface="Arial" charset="0"/>
                <a:ea typeface="ヒラギノ角ゴ ProN W3" charset="-128"/>
                <a:sym typeface="Arial" charset="0"/>
              </a:defRPr>
            </a:lvl2pPr>
            <a:lvl3pPr marL="1143000" indent="-228600">
              <a:defRPr sz="6400">
                <a:solidFill>
                  <a:srgbClr val="000000"/>
                </a:solidFill>
                <a:latin typeface="Arial" charset="0"/>
                <a:ea typeface="ヒラギノ角ゴ ProN W3" charset="-128"/>
                <a:sym typeface="Arial" charset="0"/>
              </a:defRPr>
            </a:lvl3pPr>
            <a:lvl4pPr marL="1600200" indent="-228600">
              <a:defRPr sz="6400">
                <a:solidFill>
                  <a:srgbClr val="000000"/>
                </a:solidFill>
                <a:latin typeface="Arial" charset="0"/>
                <a:ea typeface="ヒラギノ角ゴ ProN W3" charset="-128"/>
                <a:sym typeface="Arial" charset="0"/>
              </a:defRPr>
            </a:lvl4pPr>
            <a:lvl5pPr marL="2057400" indent="-228600">
              <a:defRPr sz="6400">
                <a:solidFill>
                  <a:srgbClr val="000000"/>
                </a:solidFill>
                <a:latin typeface="Arial" charset="0"/>
                <a:ea typeface="ヒラギノ角ゴ ProN W3" charset="-128"/>
                <a:sym typeface="Arial" charset="0"/>
              </a:defRPr>
            </a:lvl5pPr>
            <a:lvl6pPr marL="25146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6pPr>
            <a:lvl7pPr marL="29718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7pPr>
            <a:lvl8pPr marL="34290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8pPr>
            <a:lvl9pPr marL="38862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9pPr>
          </a:lstStyle>
          <a:p>
            <a:pPr marL="342900" indent="-342900">
              <a:buFont typeface="Wingdings" panose="05000000000000000000" pitchFamily="2" charset="2"/>
              <a:buChar char="ü"/>
            </a:pPr>
            <a:r>
              <a:rPr lang="en-US" altLang="en-US" sz="2400" b="1" dirty="0"/>
              <a:t>“Does T</a:t>
            </a:r>
            <a:r>
              <a:rPr lang="en-US" altLang="en-US" sz="2400" b="1" baseline="-25000" dirty="0"/>
              <a:t>j</a:t>
            </a:r>
            <a:r>
              <a:rPr lang="en-US" altLang="en-US" sz="2400" b="1" dirty="0"/>
              <a:t> read dirty data?”</a:t>
            </a:r>
          </a:p>
        </p:txBody>
      </p:sp>
      <p:sp>
        <p:nvSpPr>
          <p:cNvPr id="2" name="Slide Number Placeholder 1"/>
          <p:cNvSpPr>
            <a:spLocks noGrp="1"/>
          </p:cNvSpPr>
          <p:nvPr>
            <p:ph type="sldNum" sz="quarter" idx="12"/>
          </p:nvPr>
        </p:nvSpPr>
        <p:spPr/>
        <p:txBody>
          <a:bodyPr/>
          <a:lstStyle/>
          <a:p>
            <a:fld id="{35B54189-C436-47D0-AC37-8484B13A8E13}" type="slidenum">
              <a:rPr lang="en-US" smtClean="0"/>
              <a:pPr/>
              <a:t>40</a:t>
            </a:fld>
            <a:endParaRPr lang="en-US"/>
          </a:p>
        </p:txBody>
      </p:sp>
    </p:spTree>
    <p:extLst>
      <p:ext uri="{BB962C8B-B14F-4D97-AF65-F5344CB8AC3E}">
        <p14:creationId xmlns:p14="http://schemas.microsoft.com/office/powerpoint/2010/main" val="97563720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p:txBody>
          <a:bodyPr/>
          <a:lstStyle/>
          <a:p>
            <a:r>
              <a:rPr lang="en-US" altLang="x-none"/>
              <a:t>Test 3</a:t>
            </a:r>
          </a:p>
        </p:txBody>
      </p:sp>
      <mc:AlternateContent xmlns:mc="http://schemas.openxmlformats.org/markup-compatibility/2006" xmlns:a14="http://schemas.microsoft.com/office/drawing/2010/main">
        <mc:Choice Requires="a14">
          <p:sp>
            <p:nvSpPr>
              <p:cNvPr id="73731" name="Rectangle 3"/>
              <p:cNvSpPr>
                <a:spLocks noGrp="1" noChangeArrowheads="1"/>
              </p:cNvSpPr>
              <p:nvPr>
                <p:ph idx="1"/>
              </p:nvPr>
            </p:nvSpPr>
            <p:spPr bwMode="auto">
              <a:noFill/>
              <a:extLst>
                <a:ext uri="{909E8E84-426E-40dd-AFC4-6F175D3DCCD1}">
                  <a14:hiddenFill xmlns="">
                    <a:solidFill>
                      <a:srgbClr val="FFFFFF"/>
                    </a:solidFill>
                  </a14:hiddenFill>
                </a:ext>
                <a:ext uri="{91240B29-F687-4f45-9708-019B960494DF}">
                  <a14:hiddenLine xmlns="" w="9525">
                    <a:solidFill>
                      <a:srgbClr val="000000"/>
                    </a:solidFill>
                    <a:miter lim="800000"/>
                    <a:headEnd/>
                    <a:tailEnd/>
                  </a14:hiddenLine>
                </a:ext>
              </a:extLst>
            </p:spPr>
            <p:txBody>
              <a:bodyPr vert="horz" wrap="square" lIns="81641" tIns="40821" rIns="81641" bIns="40821" numCol="1" anchor="t" anchorCtr="0" compatLnSpc="1">
                <a:prstTxWarp prst="textNoShape">
                  <a:avLst/>
                </a:prstTxWarp>
              </a:bodyPr>
              <a:lstStyle/>
              <a:p>
                <a:r>
                  <a:rPr lang="en-US" altLang="en-US" dirty="0"/>
                  <a:t>For all </a:t>
                </a:r>
                <a:r>
                  <a:rPr lang="en-US" altLang="en-US" dirty="0" err="1"/>
                  <a:t>i</a:t>
                </a:r>
                <a:r>
                  <a:rPr lang="en-US" altLang="en-US" dirty="0"/>
                  <a:t> and j such that T</a:t>
                </a:r>
                <a:r>
                  <a:rPr lang="en-US" altLang="en-US" baseline="-25000" dirty="0"/>
                  <a:t>i</a:t>
                </a:r>
                <a:r>
                  <a:rPr lang="en-US" altLang="en-US" dirty="0"/>
                  <a:t> &lt; T</a:t>
                </a:r>
                <a:r>
                  <a:rPr lang="en-US" altLang="en-US" baseline="-25000" dirty="0"/>
                  <a:t>j</a:t>
                </a:r>
                <a:r>
                  <a:rPr lang="en-US" altLang="en-US" dirty="0"/>
                  <a:t>, check that:</a:t>
                </a:r>
              </a:p>
              <a:p>
                <a:pPr lvl="1"/>
                <a:r>
                  <a:rPr lang="en-US" altLang="en-US" dirty="0"/>
                  <a:t>T</a:t>
                </a:r>
                <a:r>
                  <a:rPr lang="en-US" altLang="en-US" baseline="-25000" dirty="0"/>
                  <a:t>i</a:t>
                </a:r>
                <a:r>
                  <a:rPr lang="en-US" altLang="en-US" dirty="0"/>
                  <a:t> completes Read phase before T</a:t>
                </a:r>
                <a:r>
                  <a:rPr lang="en-US" altLang="en-US" baseline="-25000" dirty="0"/>
                  <a:t>j</a:t>
                </a:r>
                <a:r>
                  <a:rPr lang="en-US" altLang="en-US" dirty="0"/>
                  <a:t> does </a:t>
                </a:r>
                <a:r>
                  <a:rPr lang="en-US" altLang="en-US" b="1" dirty="0"/>
                  <a:t>+</a:t>
                </a:r>
              </a:p>
              <a:p>
                <a:pPr lvl="1"/>
                <a:r>
                  <a:rPr lang="en-US" altLang="en-US" dirty="0" err="1"/>
                  <a:t>WriteSet</a:t>
                </a:r>
                <a:r>
                  <a:rPr lang="en-US" altLang="en-US" dirty="0"/>
                  <a:t>(</a:t>
                </a:r>
                <a:r>
                  <a:rPr lang="en-US" altLang="en-US" dirty="0" err="1"/>
                  <a:t>T</a:t>
                </a:r>
                <a:r>
                  <a:rPr lang="en-US" altLang="en-US" baseline="-25000" dirty="0" err="1"/>
                  <a:t>i</a:t>
                </a:r>
                <a:r>
                  <a:rPr lang="en-US" altLang="en-US" dirty="0"/>
                  <a:t>) </a:t>
                </a:r>
                <a14:m>
                  <m:oMath xmlns:m="http://schemas.openxmlformats.org/officeDocument/2006/math">
                    <m:r>
                      <a:rPr lang="en-US" altLang="en-US" i="1" dirty="0">
                        <a:latin typeface="Cambria Math" charset="0"/>
                      </a:rPr>
                      <m:t>⋂ </m:t>
                    </m:r>
                  </m:oMath>
                </a14:m>
                <a:r>
                  <a:rPr lang="en-US" altLang="en-US" dirty="0" err="1"/>
                  <a:t>ReadSet</a:t>
                </a:r>
                <a:r>
                  <a:rPr lang="en-US" altLang="en-US" dirty="0"/>
                  <a:t>(</a:t>
                </a:r>
                <a:r>
                  <a:rPr lang="en-US" altLang="en-US" dirty="0" err="1"/>
                  <a:t>T</a:t>
                </a:r>
                <a:r>
                  <a:rPr lang="en-US" altLang="en-US" baseline="-25000" dirty="0" err="1"/>
                  <a:t>j</a:t>
                </a:r>
                <a:r>
                  <a:rPr lang="en-US" altLang="en-US" dirty="0"/>
                  <a:t>)  is empty </a:t>
                </a:r>
                <a:r>
                  <a:rPr lang="en-US" altLang="en-US" b="1" dirty="0"/>
                  <a:t>+</a:t>
                </a:r>
                <a:endParaRPr lang="en-US" altLang="en-US" dirty="0"/>
              </a:p>
              <a:p>
                <a:pPr lvl="1"/>
                <a:r>
                  <a:rPr lang="en-US" altLang="en-US" dirty="0" err="1"/>
                  <a:t>WriteSet</a:t>
                </a:r>
                <a:r>
                  <a:rPr lang="en-US" altLang="en-US" dirty="0"/>
                  <a:t>(</a:t>
                </a:r>
                <a:r>
                  <a:rPr lang="en-US" altLang="en-US" dirty="0" err="1"/>
                  <a:t>T</a:t>
                </a:r>
                <a:r>
                  <a:rPr lang="en-US" altLang="en-US" baseline="-25000" dirty="0" err="1"/>
                  <a:t>i</a:t>
                </a:r>
                <a:r>
                  <a:rPr lang="en-US" altLang="en-US" dirty="0"/>
                  <a:t>) </a:t>
                </a:r>
                <a14:m>
                  <m:oMath xmlns:m="http://schemas.openxmlformats.org/officeDocument/2006/math">
                    <m:r>
                      <a:rPr lang="en-US" altLang="en-US" i="1" dirty="0">
                        <a:latin typeface="Cambria Math" charset="0"/>
                      </a:rPr>
                      <m:t>⋂ </m:t>
                    </m:r>
                  </m:oMath>
                </a14:m>
                <a:r>
                  <a:rPr lang="en-US" altLang="en-US" dirty="0" err="1"/>
                  <a:t>WriteSet</a:t>
                </a:r>
                <a:r>
                  <a:rPr lang="en-US" altLang="en-US" dirty="0"/>
                  <a:t>(</a:t>
                </a:r>
                <a:r>
                  <a:rPr lang="en-US" altLang="en-US" dirty="0" err="1"/>
                  <a:t>T</a:t>
                </a:r>
                <a:r>
                  <a:rPr lang="en-US" altLang="en-US" baseline="-25000" dirty="0" err="1"/>
                  <a:t>j</a:t>
                </a:r>
                <a:r>
                  <a:rPr lang="en-US" altLang="en-US" dirty="0"/>
                  <a:t>)  is empty.</a:t>
                </a:r>
                <a:endParaRPr lang="en-US" altLang="en-US" sz="4400" dirty="0"/>
              </a:p>
            </p:txBody>
          </p:sp>
        </mc:Choice>
        <mc:Fallback xmlns="">
          <p:sp>
            <p:nvSpPr>
              <p:cNvPr id="73731" name="Rectangle 3"/>
              <p:cNvSpPr>
                <a:spLocks noGrp="1" noRot="1" noChangeAspect="1" noMove="1" noResize="1" noEditPoints="1" noAdjustHandles="1" noChangeArrowheads="1" noChangeShapeType="1" noTextEdit="1"/>
              </p:cNvSpPr>
              <p:nvPr>
                <p:ph idx="1"/>
              </p:nvPr>
            </p:nvSpPr>
            <p:spPr bwMode="auto">
              <a:blipFill rotWithShape="0">
                <a:blip r:embed="rId3"/>
                <a:stretch>
                  <a:fillRect l="-2074" t="-1988"/>
                </a:stretch>
              </a:blip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noFill/>
                  </a:rPr>
                  <a:t> </a:t>
                </a:r>
              </a:p>
            </p:txBody>
          </p:sp>
        </mc:Fallback>
      </mc:AlternateContent>
      <p:sp>
        <p:nvSpPr>
          <p:cNvPr id="73732" name="Line 4"/>
          <p:cNvSpPr>
            <a:spLocks noChangeShapeType="1"/>
          </p:cNvSpPr>
          <p:nvPr/>
        </p:nvSpPr>
        <p:spPr bwMode="auto">
          <a:xfrm>
            <a:off x="4191000" y="4572000"/>
            <a:ext cx="1219200" cy="0"/>
          </a:xfrm>
          <a:prstGeom prst="line">
            <a:avLst/>
          </a:prstGeom>
          <a:noFill/>
          <a:ln w="127000">
            <a:solidFill>
              <a:schemeClr val="tx1"/>
            </a:solidFill>
            <a:round/>
            <a:headEnd type="none" w="sm" len="sm"/>
            <a:tailEnd type="none" w="sm" len="sm"/>
          </a:ln>
          <a:extLst>
            <a:ext uri="{909E8E84-426E-40dd-AFC4-6F175D3DCCD1}">
              <a14:hiddenFill xmlns="" xmlns:a14="http://schemas.microsoft.com/office/drawing/2010/main">
                <a:noFill/>
              </a14:hiddenFill>
            </a:ext>
          </a:extLst>
        </p:spPr>
        <p:txBody>
          <a:bodyPr lIns="81641" tIns="40821" rIns="81641" bIns="40821"/>
          <a:lstStyle/>
          <a:p>
            <a:endParaRPr lang="en-US" sz="900"/>
          </a:p>
        </p:txBody>
      </p:sp>
      <p:sp>
        <p:nvSpPr>
          <p:cNvPr id="73733" name="Line 5"/>
          <p:cNvSpPr>
            <a:spLocks noChangeShapeType="1"/>
          </p:cNvSpPr>
          <p:nvPr/>
        </p:nvSpPr>
        <p:spPr bwMode="auto">
          <a:xfrm>
            <a:off x="5486400" y="4572000"/>
            <a:ext cx="1219200" cy="0"/>
          </a:xfrm>
          <a:prstGeom prst="line">
            <a:avLst/>
          </a:prstGeom>
          <a:noFill/>
          <a:ln w="127000">
            <a:solidFill>
              <a:schemeClr val="accent2"/>
            </a:solidFill>
            <a:round/>
            <a:headEnd type="none" w="sm" len="sm"/>
            <a:tailEnd type="none" w="sm" len="sm"/>
          </a:ln>
          <a:extLst>
            <a:ext uri="{909E8E84-426E-40dd-AFC4-6F175D3DCCD1}">
              <a14:hiddenFill xmlns="" xmlns:a14="http://schemas.microsoft.com/office/drawing/2010/main">
                <a:noFill/>
              </a14:hiddenFill>
            </a:ext>
          </a:extLst>
        </p:spPr>
        <p:txBody>
          <a:bodyPr lIns="81641" tIns="40821" rIns="81641" bIns="40821"/>
          <a:lstStyle/>
          <a:p>
            <a:endParaRPr lang="en-US" sz="900"/>
          </a:p>
        </p:txBody>
      </p:sp>
      <p:sp>
        <p:nvSpPr>
          <p:cNvPr id="73734" name="Line 6"/>
          <p:cNvSpPr>
            <a:spLocks noChangeShapeType="1"/>
          </p:cNvSpPr>
          <p:nvPr/>
        </p:nvSpPr>
        <p:spPr bwMode="auto">
          <a:xfrm>
            <a:off x="6781800" y="4572000"/>
            <a:ext cx="1219200" cy="0"/>
          </a:xfrm>
          <a:prstGeom prst="line">
            <a:avLst/>
          </a:prstGeom>
          <a:noFill/>
          <a:ln w="127000">
            <a:solidFill>
              <a:srgbClr val="3365FB"/>
            </a:solidFill>
            <a:round/>
            <a:headEnd type="none" w="sm" len="sm"/>
            <a:tailEnd type="none" w="sm" len="sm"/>
          </a:ln>
          <a:extLst>
            <a:ext uri="{909E8E84-426E-40dd-AFC4-6F175D3DCCD1}">
              <a14:hiddenFill xmlns="" xmlns:a14="http://schemas.microsoft.com/office/drawing/2010/main">
                <a:noFill/>
              </a14:hiddenFill>
            </a:ext>
          </a:extLst>
        </p:spPr>
        <p:txBody>
          <a:bodyPr lIns="81641" tIns="40821" rIns="81641" bIns="40821"/>
          <a:lstStyle/>
          <a:p>
            <a:endParaRPr lang="en-US" sz="900"/>
          </a:p>
        </p:txBody>
      </p:sp>
      <p:sp>
        <p:nvSpPr>
          <p:cNvPr id="73735" name="Line 7"/>
          <p:cNvSpPr>
            <a:spLocks noChangeShapeType="1"/>
          </p:cNvSpPr>
          <p:nvPr/>
        </p:nvSpPr>
        <p:spPr bwMode="auto">
          <a:xfrm>
            <a:off x="3505200" y="3943350"/>
            <a:ext cx="1219200" cy="0"/>
          </a:xfrm>
          <a:prstGeom prst="line">
            <a:avLst/>
          </a:prstGeom>
          <a:noFill/>
          <a:ln w="127000">
            <a:solidFill>
              <a:schemeClr val="tx1"/>
            </a:solidFill>
            <a:round/>
            <a:headEnd type="none" w="sm" len="sm"/>
            <a:tailEnd type="none" w="sm" len="sm"/>
          </a:ln>
          <a:extLst>
            <a:ext uri="{909E8E84-426E-40dd-AFC4-6F175D3DCCD1}">
              <a14:hiddenFill xmlns="" xmlns:a14="http://schemas.microsoft.com/office/drawing/2010/main">
                <a:noFill/>
              </a14:hiddenFill>
            </a:ext>
          </a:extLst>
        </p:spPr>
        <p:txBody>
          <a:bodyPr lIns="81641" tIns="40821" rIns="81641" bIns="40821"/>
          <a:lstStyle/>
          <a:p>
            <a:endParaRPr lang="en-US" sz="900"/>
          </a:p>
        </p:txBody>
      </p:sp>
      <p:sp>
        <p:nvSpPr>
          <p:cNvPr id="73736" name="Line 8"/>
          <p:cNvSpPr>
            <a:spLocks noChangeShapeType="1"/>
          </p:cNvSpPr>
          <p:nvPr/>
        </p:nvSpPr>
        <p:spPr bwMode="auto">
          <a:xfrm>
            <a:off x="4800600" y="3943350"/>
            <a:ext cx="1219200" cy="0"/>
          </a:xfrm>
          <a:prstGeom prst="line">
            <a:avLst/>
          </a:prstGeom>
          <a:noFill/>
          <a:ln w="127000">
            <a:solidFill>
              <a:schemeClr val="accent2"/>
            </a:solidFill>
            <a:round/>
            <a:headEnd type="none" w="sm" len="sm"/>
            <a:tailEnd type="none" w="sm" len="sm"/>
          </a:ln>
          <a:extLst>
            <a:ext uri="{909E8E84-426E-40dd-AFC4-6F175D3DCCD1}">
              <a14:hiddenFill xmlns="" xmlns:a14="http://schemas.microsoft.com/office/drawing/2010/main">
                <a:noFill/>
              </a14:hiddenFill>
            </a:ext>
          </a:extLst>
        </p:spPr>
        <p:txBody>
          <a:bodyPr lIns="81641" tIns="40821" rIns="81641" bIns="40821"/>
          <a:lstStyle/>
          <a:p>
            <a:endParaRPr lang="en-US" sz="900"/>
          </a:p>
        </p:txBody>
      </p:sp>
      <p:sp>
        <p:nvSpPr>
          <p:cNvPr id="73737" name="Line 9"/>
          <p:cNvSpPr>
            <a:spLocks noChangeShapeType="1"/>
          </p:cNvSpPr>
          <p:nvPr/>
        </p:nvSpPr>
        <p:spPr bwMode="auto">
          <a:xfrm>
            <a:off x="6096000" y="3943350"/>
            <a:ext cx="1219200" cy="0"/>
          </a:xfrm>
          <a:prstGeom prst="line">
            <a:avLst/>
          </a:prstGeom>
          <a:noFill/>
          <a:ln w="127000">
            <a:solidFill>
              <a:srgbClr val="3365FB"/>
            </a:solidFill>
            <a:round/>
            <a:headEnd type="none" w="sm" len="sm"/>
            <a:tailEnd type="none" w="sm" len="sm"/>
          </a:ln>
          <a:extLst>
            <a:ext uri="{909E8E84-426E-40dd-AFC4-6F175D3DCCD1}">
              <a14:hiddenFill xmlns="" xmlns:a14="http://schemas.microsoft.com/office/drawing/2010/main">
                <a:noFill/>
              </a14:hiddenFill>
            </a:ext>
          </a:extLst>
        </p:spPr>
        <p:txBody>
          <a:bodyPr lIns="81641" tIns="40821" rIns="81641" bIns="40821"/>
          <a:lstStyle/>
          <a:p>
            <a:endParaRPr lang="en-US" sz="900"/>
          </a:p>
        </p:txBody>
      </p:sp>
      <p:sp>
        <p:nvSpPr>
          <p:cNvPr id="73738" name="Rectangle 10"/>
          <p:cNvSpPr>
            <a:spLocks noChangeArrowheads="1"/>
          </p:cNvSpPr>
          <p:nvPr/>
        </p:nvSpPr>
        <p:spPr bwMode="auto">
          <a:xfrm>
            <a:off x="2803327" y="3692128"/>
            <a:ext cx="456166" cy="52159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82208" tIns="41105" rIns="82208" bIns="41105">
            <a:spAutoFit/>
          </a:bodyPr>
          <a:lstStyle>
            <a:lvl1pPr>
              <a:defRPr sz="6400">
                <a:solidFill>
                  <a:srgbClr val="000000"/>
                </a:solidFill>
                <a:latin typeface="Arial" charset="0"/>
                <a:ea typeface="ヒラギノ角ゴ ProN W3" charset="-128"/>
                <a:sym typeface="Arial" charset="0"/>
              </a:defRPr>
            </a:lvl1pPr>
            <a:lvl2pPr marL="742950" indent="-285750">
              <a:defRPr sz="6400">
                <a:solidFill>
                  <a:srgbClr val="000000"/>
                </a:solidFill>
                <a:latin typeface="Arial" charset="0"/>
                <a:ea typeface="ヒラギノ角ゴ ProN W3" charset="-128"/>
                <a:sym typeface="Arial" charset="0"/>
              </a:defRPr>
            </a:lvl2pPr>
            <a:lvl3pPr marL="1143000" indent="-228600">
              <a:defRPr sz="6400">
                <a:solidFill>
                  <a:srgbClr val="000000"/>
                </a:solidFill>
                <a:latin typeface="Arial" charset="0"/>
                <a:ea typeface="ヒラギノ角ゴ ProN W3" charset="-128"/>
                <a:sym typeface="Arial" charset="0"/>
              </a:defRPr>
            </a:lvl3pPr>
            <a:lvl4pPr marL="1600200" indent="-228600">
              <a:defRPr sz="6400">
                <a:solidFill>
                  <a:srgbClr val="000000"/>
                </a:solidFill>
                <a:latin typeface="Arial" charset="0"/>
                <a:ea typeface="ヒラギノ角ゴ ProN W3" charset="-128"/>
                <a:sym typeface="Arial" charset="0"/>
              </a:defRPr>
            </a:lvl4pPr>
            <a:lvl5pPr marL="2057400" indent="-228600">
              <a:defRPr sz="6400">
                <a:solidFill>
                  <a:srgbClr val="000000"/>
                </a:solidFill>
                <a:latin typeface="Arial" charset="0"/>
                <a:ea typeface="ヒラギノ角ゴ ProN W3" charset="-128"/>
                <a:sym typeface="Arial" charset="0"/>
              </a:defRPr>
            </a:lvl5pPr>
            <a:lvl6pPr marL="25146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6pPr>
            <a:lvl7pPr marL="29718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7pPr>
            <a:lvl8pPr marL="34290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8pPr>
            <a:lvl9pPr marL="38862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9pPr>
          </a:lstStyle>
          <a:p>
            <a:pPr eaLnBrk="1" hangingPunct="1"/>
            <a:r>
              <a:rPr lang="en-US" altLang="x-none" sz="2850" b="1" dirty="0"/>
              <a:t>T</a:t>
            </a:r>
            <a:r>
              <a:rPr lang="en-US" altLang="x-none" sz="2850" b="1" baseline="-25000" dirty="0"/>
              <a:t>i</a:t>
            </a:r>
          </a:p>
        </p:txBody>
      </p:sp>
      <p:sp>
        <p:nvSpPr>
          <p:cNvPr id="73739" name="Rectangle 11"/>
          <p:cNvSpPr>
            <a:spLocks noChangeArrowheads="1"/>
          </p:cNvSpPr>
          <p:nvPr/>
        </p:nvSpPr>
        <p:spPr bwMode="auto">
          <a:xfrm>
            <a:off x="8232122" y="4377928"/>
            <a:ext cx="456166" cy="52159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82208" tIns="41105" rIns="82208" bIns="41105">
            <a:spAutoFit/>
          </a:bodyPr>
          <a:lstStyle>
            <a:lvl1pPr>
              <a:defRPr sz="6400">
                <a:solidFill>
                  <a:srgbClr val="000000"/>
                </a:solidFill>
                <a:latin typeface="Arial" charset="0"/>
                <a:ea typeface="ヒラギノ角ゴ ProN W3" charset="-128"/>
                <a:sym typeface="Arial" charset="0"/>
              </a:defRPr>
            </a:lvl1pPr>
            <a:lvl2pPr marL="742950" indent="-285750">
              <a:defRPr sz="6400">
                <a:solidFill>
                  <a:srgbClr val="000000"/>
                </a:solidFill>
                <a:latin typeface="Arial" charset="0"/>
                <a:ea typeface="ヒラギノ角ゴ ProN W3" charset="-128"/>
                <a:sym typeface="Arial" charset="0"/>
              </a:defRPr>
            </a:lvl2pPr>
            <a:lvl3pPr marL="1143000" indent="-228600">
              <a:defRPr sz="6400">
                <a:solidFill>
                  <a:srgbClr val="000000"/>
                </a:solidFill>
                <a:latin typeface="Arial" charset="0"/>
                <a:ea typeface="ヒラギノ角ゴ ProN W3" charset="-128"/>
                <a:sym typeface="Arial" charset="0"/>
              </a:defRPr>
            </a:lvl3pPr>
            <a:lvl4pPr marL="1600200" indent="-228600">
              <a:defRPr sz="6400">
                <a:solidFill>
                  <a:srgbClr val="000000"/>
                </a:solidFill>
                <a:latin typeface="Arial" charset="0"/>
                <a:ea typeface="ヒラギノ角ゴ ProN W3" charset="-128"/>
                <a:sym typeface="Arial" charset="0"/>
              </a:defRPr>
            </a:lvl4pPr>
            <a:lvl5pPr marL="2057400" indent="-228600">
              <a:defRPr sz="6400">
                <a:solidFill>
                  <a:srgbClr val="000000"/>
                </a:solidFill>
                <a:latin typeface="Arial" charset="0"/>
                <a:ea typeface="ヒラギノ角ゴ ProN W3" charset="-128"/>
                <a:sym typeface="Arial" charset="0"/>
              </a:defRPr>
            </a:lvl5pPr>
            <a:lvl6pPr marL="25146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6pPr>
            <a:lvl7pPr marL="29718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7pPr>
            <a:lvl8pPr marL="34290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8pPr>
            <a:lvl9pPr marL="38862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9pPr>
          </a:lstStyle>
          <a:p>
            <a:pPr eaLnBrk="1" hangingPunct="1"/>
            <a:r>
              <a:rPr lang="en-US" altLang="x-none" sz="2850" b="1" dirty="0"/>
              <a:t>T</a:t>
            </a:r>
            <a:r>
              <a:rPr lang="en-US" altLang="x-none" sz="2850" b="1" baseline="-25000" dirty="0"/>
              <a:t>j</a:t>
            </a:r>
          </a:p>
        </p:txBody>
      </p:sp>
      <p:sp>
        <p:nvSpPr>
          <p:cNvPr id="73740" name="Rectangle 12"/>
          <p:cNvSpPr>
            <a:spLocks noChangeArrowheads="1"/>
          </p:cNvSpPr>
          <p:nvPr/>
        </p:nvSpPr>
        <p:spPr bwMode="auto">
          <a:xfrm>
            <a:off x="3870127" y="4011216"/>
            <a:ext cx="398458" cy="46972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82208" tIns="41105" rIns="82208" bIns="41105">
            <a:spAutoFit/>
          </a:bodyPr>
          <a:lstStyle>
            <a:lvl1pPr>
              <a:defRPr sz="6400">
                <a:solidFill>
                  <a:srgbClr val="000000"/>
                </a:solidFill>
                <a:latin typeface="Arial" charset="0"/>
                <a:ea typeface="ヒラギノ角ゴ ProN W3" charset="-128"/>
                <a:sym typeface="Arial" charset="0"/>
              </a:defRPr>
            </a:lvl1pPr>
            <a:lvl2pPr marL="742950" indent="-285750">
              <a:defRPr sz="6400">
                <a:solidFill>
                  <a:srgbClr val="000000"/>
                </a:solidFill>
                <a:latin typeface="Arial" charset="0"/>
                <a:ea typeface="ヒラギノ角ゴ ProN W3" charset="-128"/>
                <a:sym typeface="Arial" charset="0"/>
              </a:defRPr>
            </a:lvl2pPr>
            <a:lvl3pPr marL="1143000" indent="-228600">
              <a:defRPr sz="6400">
                <a:solidFill>
                  <a:srgbClr val="000000"/>
                </a:solidFill>
                <a:latin typeface="Arial" charset="0"/>
                <a:ea typeface="ヒラギノ角ゴ ProN W3" charset="-128"/>
                <a:sym typeface="Arial" charset="0"/>
              </a:defRPr>
            </a:lvl3pPr>
            <a:lvl4pPr marL="1600200" indent="-228600">
              <a:defRPr sz="6400">
                <a:solidFill>
                  <a:srgbClr val="000000"/>
                </a:solidFill>
                <a:latin typeface="Arial" charset="0"/>
                <a:ea typeface="ヒラギノ角ゴ ProN W3" charset="-128"/>
                <a:sym typeface="Arial" charset="0"/>
              </a:defRPr>
            </a:lvl4pPr>
            <a:lvl5pPr marL="2057400" indent="-228600">
              <a:defRPr sz="6400">
                <a:solidFill>
                  <a:srgbClr val="000000"/>
                </a:solidFill>
                <a:latin typeface="Arial" charset="0"/>
                <a:ea typeface="ヒラギノ角ゴ ProN W3" charset="-128"/>
                <a:sym typeface="Arial" charset="0"/>
              </a:defRPr>
            </a:lvl5pPr>
            <a:lvl6pPr marL="25146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6pPr>
            <a:lvl7pPr marL="29718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7pPr>
            <a:lvl8pPr marL="34290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8pPr>
            <a:lvl9pPr marL="38862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9pPr>
          </a:lstStyle>
          <a:p>
            <a:pPr eaLnBrk="1" hangingPunct="1"/>
            <a:r>
              <a:rPr lang="en-US" altLang="x-none" sz="2513" b="1"/>
              <a:t>R</a:t>
            </a:r>
          </a:p>
        </p:txBody>
      </p:sp>
      <p:sp>
        <p:nvSpPr>
          <p:cNvPr id="73741" name="Rectangle 13"/>
          <p:cNvSpPr>
            <a:spLocks noChangeArrowheads="1"/>
          </p:cNvSpPr>
          <p:nvPr/>
        </p:nvSpPr>
        <p:spPr bwMode="auto">
          <a:xfrm>
            <a:off x="5165527" y="4011216"/>
            <a:ext cx="380824" cy="46972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82208" tIns="41105" rIns="82208" bIns="41105">
            <a:spAutoFit/>
          </a:bodyPr>
          <a:lstStyle>
            <a:lvl1pPr>
              <a:defRPr sz="6400">
                <a:solidFill>
                  <a:srgbClr val="000000"/>
                </a:solidFill>
                <a:latin typeface="Arial" charset="0"/>
                <a:ea typeface="ヒラギノ角ゴ ProN W3" charset="-128"/>
                <a:sym typeface="Arial" charset="0"/>
              </a:defRPr>
            </a:lvl1pPr>
            <a:lvl2pPr marL="742950" indent="-285750">
              <a:defRPr sz="6400">
                <a:solidFill>
                  <a:srgbClr val="000000"/>
                </a:solidFill>
                <a:latin typeface="Arial" charset="0"/>
                <a:ea typeface="ヒラギノ角ゴ ProN W3" charset="-128"/>
                <a:sym typeface="Arial" charset="0"/>
              </a:defRPr>
            </a:lvl2pPr>
            <a:lvl3pPr marL="1143000" indent="-228600">
              <a:defRPr sz="6400">
                <a:solidFill>
                  <a:srgbClr val="000000"/>
                </a:solidFill>
                <a:latin typeface="Arial" charset="0"/>
                <a:ea typeface="ヒラギノ角ゴ ProN W3" charset="-128"/>
                <a:sym typeface="Arial" charset="0"/>
              </a:defRPr>
            </a:lvl3pPr>
            <a:lvl4pPr marL="1600200" indent="-228600">
              <a:defRPr sz="6400">
                <a:solidFill>
                  <a:srgbClr val="000000"/>
                </a:solidFill>
                <a:latin typeface="Arial" charset="0"/>
                <a:ea typeface="ヒラギノ角ゴ ProN W3" charset="-128"/>
                <a:sym typeface="Arial" charset="0"/>
              </a:defRPr>
            </a:lvl4pPr>
            <a:lvl5pPr marL="2057400" indent="-228600">
              <a:defRPr sz="6400">
                <a:solidFill>
                  <a:srgbClr val="000000"/>
                </a:solidFill>
                <a:latin typeface="Arial" charset="0"/>
                <a:ea typeface="ヒラギノ角ゴ ProN W3" charset="-128"/>
                <a:sym typeface="Arial" charset="0"/>
              </a:defRPr>
            </a:lvl5pPr>
            <a:lvl6pPr marL="25146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6pPr>
            <a:lvl7pPr marL="29718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7pPr>
            <a:lvl8pPr marL="34290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8pPr>
            <a:lvl9pPr marL="38862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9pPr>
          </a:lstStyle>
          <a:p>
            <a:pPr eaLnBrk="1" hangingPunct="1"/>
            <a:r>
              <a:rPr lang="en-US" altLang="x-none" sz="2513" b="1">
                <a:solidFill>
                  <a:schemeClr val="accent2"/>
                </a:solidFill>
              </a:rPr>
              <a:t>V</a:t>
            </a:r>
          </a:p>
        </p:txBody>
      </p:sp>
      <p:sp>
        <p:nvSpPr>
          <p:cNvPr id="73742" name="Rectangle 14"/>
          <p:cNvSpPr>
            <a:spLocks noChangeArrowheads="1"/>
          </p:cNvSpPr>
          <p:nvPr/>
        </p:nvSpPr>
        <p:spPr bwMode="auto">
          <a:xfrm>
            <a:off x="6460927" y="4011216"/>
            <a:ext cx="470592" cy="46972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82208" tIns="41105" rIns="82208" bIns="41105">
            <a:spAutoFit/>
          </a:bodyPr>
          <a:lstStyle>
            <a:lvl1pPr>
              <a:defRPr sz="6400">
                <a:solidFill>
                  <a:srgbClr val="000000"/>
                </a:solidFill>
                <a:latin typeface="Arial" charset="0"/>
                <a:ea typeface="ヒラギノ角ゴ ProN W3" charset="-128"/>
                <a:sym typeface="Arial" charset="0"/>
              </a:defRPr>
            </a:lvl1pPr>
            <a:lvl2pPr marL="742950" indent="-285750">
              <a:defRPr sz="6400">
                <a:solidFill>
                  <a:srgbClr val="000000"/>
                </a:solidFill>
                <a:latin typeface="Arial" charset="0"/>
                <a:ea typeface="ヒラギノ角ゴ ProN W3" charset="-128"/>
                <a:sym typeface="Arial" charset="0"/>
              </a:defRPr>
            </a:lvl2pPr>
            <a:lvl3pPr marL="1143000" indent="-228600">
              <a:defRPr sz="6400">
                <a:solidFill>
                  <a:srgbClr val="000000"/>
                </a:solidFill>
                <a:latin typeface="Arial" charset="0"/>
                <a:ea typeface="ヒラギノ角ゴ ProN W3" charset="-128"/>
                <a:sym typeface="Arial" charset="0"/>
              </a:defRPr>
            </a:lvl3pPr>
            <a:lvl4pPr marL="1600200" indent="-228600">
              <a:defRPr sz="6400">
                <a:solidFill>
                  <a:srgbClr val="000000"/>
                </a:solidFill>
                <a:latin typeface="Arial" charset="0"/>
                <a:ea typeface="ヒラギノ角ゴ ProN W3" charset="-128"/>
                <a:sym typeface="Arial" charset="0"/>
              </a:defRPr>
            </a:lvl4pPr>
            <a:lvl5pPr marL="2057400" indent="-228600">
              <a:defRPr sz="6400">
                <a:solidFill>
                  <a:srgbClr val="000000"/>
                </a:solidFill>
                <a:latin typeface="Arial" charset="0"/>
                <a:ea typeface="ヒラギノ角ゴ ProN W3" charset="-128"/>
                <a:sym typeface="Arial" charset="0"/>
              </a:defRPr>
            </a:lvl5pPr>
            <a:lvl6pPr marL="25146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6pPr>
            <a:lvl7pPr marL="29718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7pPr>
            <a:lvl8pPr marL="34290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8pPr>
            <a:lvl9pPr marL="38862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9pPr>
          </a:lstStyle>
          <a:p>
            <a:pPr eaLnBrk="1" hangingPunct="1"/>
            <a:r>
              <a:rPr lang="en-US" altLang="x-none" sz="2513" b="1">
                <a:solidFill>
                  <a:srgbClr val="3365FB"/>
                </a:solidFill>
              </a:rPr>
              <a:t>W</a:t>
            </a:r>
          </a:p>
        </p:txBody>
      </p:sp>
      <p:sp>
        <p:nvSpPr>
          <p:cNvPr id="73743" name="Rectangle 15"/>
          <p:cNvSpPr>
            <a:spLocks noChangeArrowheads="1"/>
          </p:cNvSpPr>
          <p:nvPr/>
        </p:nvSpPr>
        <p:spPr bwMode="auto">
          <a:xfrm>
            <a:off x="4555927" y="4639866"/>
            <a:ext cx="398458" cy="46972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82208" tIns="41105" rIns="82208" bIns="41105">
            <a:spAutoFit/>
          </a:bodyPr>
          <a:lstStyle>
            <a:lvl1pPr>
              <a:defRPr sz="6400">
                <a:solidFill>
                  <a:srgbClr val="000000"/>
                </a:solidFill>
                <a:latin typeface="Arial" charset="0"/>
                <a:ea typeface="ヒラギノ角ゴ ProN W3" charset="-128"/>
                <a:sym typeface="Arial" charset="0"/>
              </a:defRPr>
            </a:lvl1pPr>
            <a:lvl2pPr marL="742950" indent="-285750">
              <a:defRPr sz="6400">
                <a:solidFill>
                  <a:srgbClr val="000000"/>
                </a:solidFill>
                <a:latin typeface="Arial" charset="0"/>
                <a:ea typeface="ヒラギノ角ゴ ProN W3" charset="-128"/>
                <a:sym typeface="Arial" charset="0"/>
              </a:defRPr>
            </a:lvl2pPr>
            <a:lvl3pPr marL="1143000" indent="-228600">
              <a:defRPr sz="6400">
                <a:solidFill>
                  <a:srgbClr val="000000"/>
                </a:solidFill>
                <a:latin typeface="Arial" charset="0"/>
                <a:ea typeface="ヒラギノ角ゴ ProN W3" charset="-128"/>
                <a:sym typeface="Arial" charset="0"/>
              </a:defRPr>
            </a:lvl3pPr>
            <a:lvl4pPr marL="1600200" indent="-228600">
              <a:defRPr sz="6400">
                <a:solidFill>
                  <a:srgbClr val="000000"/>
                </a:solidFill>
                <a:latin typeface="Arial" charset="0"/>
                <a:ea typeface="ヒラギノ角ゴ ProN W3" charset="-128"/>
                <a:sym typeface="Arial" charset="0"/>
              </a:defRPr>
            </a:lvl4pPr>
            <a:lvl5pPr marL="2057400" indent="-228600">
              <a:defRPr sz="6400">
                <a:solidFill>
                  <a:srgbClr val="000000"/>
                </a:solidFill>
                <a:latin typeface="Arial" charset="0"/>
                <a:ea typeface="ヒラギノ角ゴ ProN W3" charset="-128"/>
                <a:sym typeface="Arial" charset="0"/>
              </a:defRPr>
            </a:lvl5pPr>
            <a:lvl6pPr marL="25146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6pPr>
            <a:lvl7pPr marL="29718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7pPr>
            <a:lvl8pPr marL="34290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8pPr>
            <a:lvl9pPr marL="38862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9pPr>
          </a:lstStyle>
          <a:p>
            <a:pPr eaLnBrk="1" hangingPunct="1"/>
            <a:r>
              <a:rPr lang="en-US" altLang="x-none" sz="2513" b="1"/>
              <a:t>R</a:t>
            </a:r>
          </a:p>
        </p:txBody>
      </p:sp>
      <p:sp>
        <p:nvSpPr>
          <p:cNvPr id="73744" name="Rectangle 16"/>
          <p:cNvSpPr>
            <a:spLocks noChangeArrowheads="1"/>
          </p:cNvSpPr>
          <p:nvPr/>
        </p:nvSpPr>
        <p:spPr bwMode="auto">
          <a:xfrm>
            <a:off x="5851327" y="4639866"/>
            <a:ext cx="380824" cy="46972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82208" tIns="41105" rIns="82208" bIns="41105">
            <a:spAutoFit/>
          </a:bodyPr>
          <a:lstStyle>
            <a:lvl1pPr>
              <a:defRPr sz="6400">
                <a:solidFill>
                  <a:srgbClr val="000000"/>
                </a:solidFill>
                <a:latin typeface="Arial" charset="0"/>
                <a:ea typeface="ヒラギノ角ゴ ProN W3" charset="-128"/>
                <a:sym typeface="Arial" charset="0"/>
              </a:defRPr>
            </a:lvl1pPr>
            <a:lvl2pPr marL="742950" indent="-285750">
              <a:defRPr sz="6400">
                <a:solidFill>
                  <a:srgbClr val="000000"/>
                </a:solidFill>
                <a:latin typeface="Arial" charset="0"/>
                <a:ea typeface="ヒラギノ角ゴ ProN W3" charset="-128"/>
                <a:sym typeface="Arial" charset="0"/>
              </a:defRPr>
            </a:lvl2pPr>
            <a:lvl3pPr marL="1143000" indent="-228600">
              <a:defRPr sz="6400">
                <a:solidFill>
                  <a:srgbClr val="000000"/>
                </a:solidFill>
                <a:latin typeface="Arial" charset="0"/>
                <a:ea typeface="ヒラギノ角ゴ ProN W3" charset="-128"/>
                <a:sym typeface="Arial" charset="0"/>
              </a:defRPr>
            </a:lvl3pPr>
            <a:lvl4pPr marL="1600200" indent="-228600">
              <a:defRPr sz="6400">
                <a:solidFill>
                  <a:srgbClr val="000000"/>
                </a:solidFill>
                <a:latin typeface="Arial" charset="0"/>
                <a:ea typeface="ヒラギノ角ゴ ProN W3" charset="-128"/>
                <a:sym typeface="Arial" charset="0"/>
              </a:defRPr>
            </a:lvl4pPr>
            <a:lvl5pPr marL="2057400" indent="-228600">
              <a:defRPr sz="6400">
                <a:solidFill>
                  <a:srgbClr val="000000"/>
                </a:solidFill>
                <a:latin typeface="Arial" charset="0"/>
                <a:ea typeface="ヒラギノ角ゴ ProN W3" charset="-128"/>
                <a:sym typeface="Arial" charset="0"/>
              </a:defRPr>
            </a:lvl5pPr>
            <a:lvl6pPr marL="25146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6pPr>
            <a:lvl7pPr marL="29718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7pPr>
            <a:lvl8pPr marL="34290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8pPr>
            <a:lvl9pPr marL="38862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9pPr>
          </a:lstStyle>
          <a:p>
            <a:pPr eaLnBrk="1" hangingPunct="1"/>
            <a:r>
              <a:rPr lang="en-US" altLang="x-none" sz="2513" b="1">
                <a:solidFill>
                  <a:schemeClr val="accent2"/>
                </a:solidFill>
              </a:rPr>
              <a:t>V</a:t>
            </a:r>
          </a:p>
        </p:txBody>
      </p:sp>
      <p:sp>
        <p:nvSpPr>
          <p:cNvPr id="73745" name="Rectangle 17"/>
          <p:cNvSpPr>
            <a:spLocks noChangeArrowheads="1"/>
          </p:cNvSpPr>
          <p:nvPr/>
        </p:nvSpPr>
        <p:spPr bwMode="auto">
          <a:xfrm>
            <a:off x="7146727" y="4639866"/>
            <a:ext cx="470592" cy="46972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82208" tIns="41105" rIns="82208" bIns="41105">
            <a:spAutoFit/>
          </a:bodyPr>
          <a:lstStyle>
            <a:lvl1pPr>
              <a:defRPr sz="6400">
                <a:solidFill>
                  <a:srgbClr val="000000"/>
                </a:solidFill>
                <a:latin typeface="Arial" charset="0"/>
                <a:ea typeface="ヒラギノ角ゴ ProN W3" charset="-128"/>
                <a:sym typeface="Arial" charset="0"/>
              </a:defRPr>
            </a:lvl1pPr>
            <a:lvl2pPr marL="742950" indent="-285750">
              <a:defRPr sz="6400">
                <a:solidFill>
                  <a:srgbClr val="000000"/>
                </a:solidFill>
                <a:latin typeface="Arial" charset="0"/>
                <a:ea typeface="ヒラギノ角ゴ ProN W3" charset="-128"/>
                <a:sym typeface="Arial" charset="0"/>
              </a:defRPr>
            </a:lvl2pPr>
            <a:lvl3pPr marL="1143000" indent="-228600">
              <a:defRPr sz="6400">
                <a:solidFill>
                  <a:srgbClr val="000000"/>
                </a:solidFill>
                <a:latin typeface="Arial" charset="0"/>
                <a:ea typeface="ヒラギノ角ゴ ProN W3" charset="-128"/>
                <a:sym typeface="Arial" charset="0"/>
              </a:defRPr>
            </a:lvl3pPr>
            <a:lvl4pPr marL="1600200" indent="-228600">
              <a:defRPr sz="6400">
                <a:solidFill>
                  <a:srgbClr val="000000"/>
                </a:solidFill>
                <a:latin typeface="Arial" charset="0"/>
                <a:ea typeface="ヒラギノ角ゴ ProN W3" charset="-128"/>
                <a:sym typeface="Arial" charset="0"/>
              </a:defRPr>
            </a:lvl4pPr>
            <a:lvl5pPr marL="2057400" indent="-228600">
              <a:defRPr sz="6400">
                <a:solidFill>
                  <a:srgbClr val="000000"/>
                </a:solidFill>
                <a:latin typeface="Arial" charset="0"/>
                <a:ea typeface="ヒラギノ角ゴ ProN W3" charset="-128"/>
                <a:sym typeface="Arial" charset="0"/>
              </a:defRPr>
            </a:lvl5pPr>
            <a:lvl6pPr marL="25146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6pPr>
            <a:lvl7pPr marL="29718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7pPr>
            <a:lvl8pPr marL="34290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8pPr>
            <a:lvl9pPr marL="38862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9pPr>
          </a:lstStyle>
          <a:p>
            <a:pPr eaLnBrk="1" hangingPunct="1"/>
            <a:r>
              <a:rPr lang="en-US" altLang="x-none" sz="2513" b="1">
                <a:solidFill>
                  <a:srgbClr val="3365FB"/>
                </a:solidFill>
              </a:rPr>
              <a:t>W</a:t>
            </a:r>
          </a:p>
        </p:txBody>
      </p:sp>
      <p:sp>
        <p:nvSpPr>
          <p:cNvPr id="73746" name="Rectangle 21"/>
          <p:cNvSpPr>
            <a:spLocks noChangeArrowheads="1"/>
          </p:cNvSpPr>
          <p:nvPr/>
        </p:nvSpPr>
        <p:spPr bwMode="auto">
          <a:xfrm>
            <a:off x="2117527" y="5131594"/>
            <a:ext cx="166086" cy="33122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82208" tIns="41105" rIns="82208" bIns="41105">
            <a:spAutoFit/>
          </a:bodyPr>
          <a:lstStyle>
            <a:lvl1pPr>
              <a:defRPr sz="6400">
                <a:solidFill>
                  <a:srgbClr val="000000"/>
                </a:solidFill>
                <a:latin typeface="Arial" charset="0"/>
                <a:ea typeface="ヒラギノ角ゴ ProN W3" charset="-128"/>
                <a:sym typeface="Arial" charset="0"/>
              </a:defRPr>
            </a:lvl1pPr>
            <a:lvl2pPr marL="742950" indent="-285750">
              <a:defRPr sz="6400">
                <a:solidFill>
                  <a:srgbClr val="000000"/>
                </a:solidFill>
                <a:latin typeface="Arial" charset="0"/>
                <a:ea typeface="ヒラギノ角ゴ ProN W3" charset="-128"/>
                <a:sym typeface="Arial" charset="0"/>
              </a:defRPr>
            </a:lvl2pPr>
            <a:lvl3pPr marL="1143000" indent="-228600">
              <a:defRPr sz="6400">
                <a:solidFill>
                  <a:srgbClr val="000000"/>
                </a:solidFill>
                <a:latin typeface="Arial" charset="0"/>
                <a:ea typeface="ヒラギノ角ゴ ProN W3" charset="-128"/>
                <a:sym typeface="Arial" charset="0"/>
              </a:defRPr>
            </a:lvl3pPr>
            <a:lvl4pPr marL="1600200" indent="-228600">
              <a:defRPr sz="6400">
                <a:solidFill>
                  <a:srgbClr val="000000"/>
                </a:solidFill>
                <a:latin typeface="Arial" charset="0"/>
                <a:ea typeface="ヒラギノ角ゴ ProN W3" charset="-128"/>
                <a:sym typeface="Arial" charset="0"/>
              </a:defRPr>
            </a:lvl4pPr>
            <a:lvl5pPr marL="2057400" indent="-228600">
              <a:defRPr sz="6400">
                <a:solidFill>
                  <a:srgbClr val="000000"/>
                </a:solidFill>
                <a:latin typeface="Arial" charset="0"/>
                <a:ea typeface="ヒラギノ角ゴ ProN W3" charset="-128"/>
                <a:sym typeface="Arial" charset="0"/>
              </a:defRPr>
            </a:lvl5pPr>
            <a:lvl6pPr marL="25146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6pPr>
            <a:lvl7pPr marL="29718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7pPr>
            <a:lvl8pPr marL="34290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8pPr>
            <a:lvl9pPr marL="38862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9pPr>
          </a:lstStyle>
          <a:p>
            <a:pPr eaLnBrk="1" hangingPunct="1"/>
            <a:endParaRPr lang="x-none" altLang="x-none" sz="1613"/>
          </a:p>
        </p:txBody>
      </p:sp>
      <p:sp>
        <p:nvSpPr>
          <p:cNvPr id="73747" name="Rectangle 22"/>
          <p:cNvSpPr>
            <a:spLocks noChangeArrowheads="1"/>
          </p:cNvSpPr>
          <p:nvPr/>
        </p:nvSpPr>
        <p:spPr bwMode="auto">
          <a:xfrm>
            <a:off x="2492574" y="5241133"/>
            <a:ext cx="4760100" cy="821677"/>
          </a:xfrm>
          <a:prstGeom prst="rect">
            <a:avLst/>
          </a:prstGeom>
          <a:noFill/>
          <a:ln w="12700">
            <a:noFill/>
            <a:miter lim="800000"/>
            <a:headEnd/>
            <a:tailEnd/>
          </a:ln>
          <a:extLst>
            <a:ext uri="{909E8E84-426E-40dd-AFC4-6F175D3DCCD1}">
              <a14:hiddenFill xmlns="" xmlns:a14="http://schemas.microsoft.com/office/drawing/2010/main">
                <a:solidFill>
                  <a:srgbClr val="FFFFFF"/>
                </a:solidFill>
              </a14:hiddenFill>
            </a:ext>
          </a:extLst>
        </p:spPr>
        <p:txBody>
          <a:bodyPr wrap="none" lIns="82208" tIns="41105" rIns="82208" bIns="41105">
            <a:spAutoFit/>
          </a:bodyPr>
          <a:lstStyle>
            <a:lvl1pPr>
              <a:defRPr sz="6400">
                <a:solidFill>
                  <a:srgbClr val="000000"/>
                </a:solidFill>
                <a:latin typeface="Arial" charset="0"/>
                <a:ea typeface="ヒラギノ角ゴ ProN W3" charset="-128"/>
                <a:sym typeface="Arial" charset="0"/>
              </a:defRPr>
            </a:lvl1pPr>
            <a:lvl2pPr marL="742950" indent="-285750">
              <a:defRPr sz="6400">
                <a:solidFill>
                  <a:srgbClr val="000000"/>
                </a:solidFill>
                <a:latin typeface="Arial" charset="0"/>
                <a:ea typeface="ヒラギノ角ゴ ProN W3" charset="-128"/>
                <a:sym typeface="Arial" charset="0"/>
              </a:defRPr>
            </a:lvl2pPr>
            <a:lvl3pPr marL="1143000" indent="-228600">
              <a:defRPr sz="6400">
                <a:solidFill>
                  <a:srgbClr val="000000"/>
                </a:solidFill>
                <a:latin typeface="Arial" charset="0"/>
                <a:ea typeface="ヒラギノ角ゴ ProN W3" charset="-128"/>
                <a:sym typeface="Arial" charset="0"/>
              </a:defRPr>
            </a:lvl3pPr>
            <a:lvl4pPr marL="1600200" indent="-228600">
              <a:defRPr sz="6400">
                <a:solidFill>
                  <a:srgbClr val="000000"/>
                </a:solidFill>
                <a:latin typeface="Arial" charset="0"/>
                <a:ea typeface="ヒラギノ角ゴ ProN W3" charset="-128"/>
                <a:sym typeface="Arial" charset="0"/>
              </a:defRPr>
            </a:lvl4pPr>
            <a:lvl5pPr marL="2057400" indent="-228600">
              <a:defRPr sz="6400">
                <a:solidFill>
                  <a:srgbClr val="000000"/>
                </a:solidFill>
                <a:latin typeface="Arial" charset="0"/>
                <a:ea typeface="ヒラギノ角ゴ ProN W3" charset="-128"/>
                <a:sym typeface="Arial" charset="0"/>
              </a:defRPr>
            </a:lvl5pPr>
            <a:lvl6pPr marL="25146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6pPr>
            <a:lvl7pPr marL="29718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7pPr>
            <a:lvl8pPr marL="34290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8pPr>
            <a:lvl9pPr marL="38862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9pPr>
          </a:lstStyle>
          <a:p>
            <a:pPr marL="342900" indent="-342900">
              <a:buFont typeface="Wingdings" panose="05000000000000000000" pitchFamily="2" charset="2"/>
              <a:buChar char="ü"/>
            </a:pPr>
            <a:r>
              <a:rPr lang="en-US" altLang="en-US" sz="2400" dirty="0"/>
              <a:t>“Does T</a:t>
            </a:r>
            <a:r>
              <a:rPr lang="en-US" altLang="en-US" sz="2400" baseline="-25000" dirty="0"/>
              <a:t>j </a:t>
            </a:r>
            <a:r>
              <a:rPr lang="en-US" altLang="en-US" sz="2400" dirty="0"/>
              <a:t>read dirty data?”</a:t>
            </a:r>
          </a:p>
          <a:p>
            <a:pPr marL="342900" indent="-342900">
              <a:buFont typeface="Wingdings" panose="05000000000000000000" pitchFamily="2" charset="2"/>
              <a:buChar char="ü"/>
            </a:pPr>
            <a:r>
              <a:rPr lang="en-US" altLang="en-US" sz="2400" dirty="0"/>
              <a:t>“Does T</a:t>
            </a:r>
            <a:r>
              <a:rPr lang="en-US" altLang="en-US" sz="2400" baseline="-25000" dirty="0"/>
              <a:t>i</a:t>
            </a:r>
            <a:r>
              <a:rPr lang="en-US" altLang="en-US" sz="2400" dirty="0"/>
              <a:t> overwrite T</a:t>
            </a:r>
            <a:r>
              <a:rPr lang="en-US" altLang="en-US" sz="2400" baseline="-25000" dirty="0"/>
              <a:t>j</a:t>
            </a:r>
            <a:r>
              <a:rPr lang="ja-JP" altLang="en-US" sz="2400" dirty="0"/>
              <a:t>’</a:t>
            </a:r>
            <a:r>
              <a:rPr lang="en-US" altLang="ja-JP" sz="2400" dirty="0"/>
              <a:t>s writes?”</a:t>
            </a:r>
            <a:endParaRPr lang="en-US" altLang="en-US" sz="2400" dirty="0"/>
          </a:p>
        </p:txBody>
      </p:sp>
      <p:sp>
        <p:nvSpPr>
          <p:cNvPr id="2" name="Slide Number Placeholder 1"/>
          <p:cNvSpPr>
            <a:spLocks noGrp="1"/>
          </p:cNvSpPr>
          <p:nvPr>
            <p:ph type="sldNum" sz="quarter" idx="12"/>
          </p:nvPr>
        </p:nvSpPr>
        <p:spPr/>
        <p:txBody>
          <a:bodyPr/>
          <a:lstStyle/>
          <a:p>
            <a:fld id="{35B54189-C436-47D0-AC37-8484B13A8E13}" type="slidenum">
              <a:rPr lang="en-US" smtClean="0"/>
              <a:pPr/>
              <a:t>41</a:t>
            </a:fld>
            <a:endParaRPr lang="en-US"/>
          </a:p>
        </p:txBody>
      </p:sp>
    </p:spTree>
    <p:extLst>
      <p:ext uri="{BB962C8B-B14F-4D97-AF65-F5344CB8AC3E}">
        <p14:creationId xmlns:p14="http://schemas.microsoft.com/office/powerpoint/2010/main" val="397139195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p:txBody>
          <a:bodyPr/>
          <a:lstStyle/>
          <a:p>
            <a:r>
              <a:rPr lang="en-US" altLang="x-none"/>
              <a:t>Example: Optimistic CC</a:t>
            </a:r>
          </a:p>
        </p:txBody>
      </p:sp>
      <p:sp>
        <p:nvSpPr>
          <p:cNvPr id="75780" name="Rectangle 4"/>
          <p:cNvSpPr>
            <a:spLocks noChangeArrowheads="1"/>
          </p:cNvSpPr>
          <p:nvPr/>
        </p:nvSpPr>
        <p:spPr bwMode="auto">
          <a:xfrm>
            <a:off x="2342556" y="1124745"/>
            <a:ext cx="7437587" cy="818813"/>
          </a:xfrm>
          <a:prstGeom prst="rect">
            <a:avLst/>
          </a:prstGeom>
          <a:noFill/>
          <a:ln w="12700">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lIns="80791" tIns="39687" rIns="80791" bIns="39687">
            <a:spAutoFit/>
          </a:bodyPr>
          <a:lstStyle>
            <a:lvl1pPr>
              <a:defRPr sz="6400">
                <a:solidFill>
                  <a:srgbClr val="000000"/>
                </a:solidFill>
                <a:latin typeface="Arial" charset="0"/>
                <a:ea typeface="ヒラギノ角ゴ ProN W3" charset="-128"/>
                <a:sym typeface="Arial" charset="0"/>
              </a:defRPr>
            </a:lvl1pPr>
            <a:lvl2pPr marL="742950" indent="-285750">
              <a:defRPr sz="6400">
                <a:solidFill>
                  <a:srgbClr val="000000"/>
                </a:solidFill>
                <a:latin typeface="Arial" charset="0"/>
                <a:ea typeface="ヒラギノ角ゴ ProN W3" charset="-128"/>
                <a:sym typeface="Arial" charset="0"/>
              </a:defRPr>
            </a:lvl2pPr>
            <a:lvl3pPr marL="1143000" indent="-228600">
              <a:defRPr sz="6400">
                <a:solidFill>
                  <a:srgbClr val="000000"/>
                </a:solidFill>
                <a:latin typeface="Arial" charset="0"/>
                <a:ea typeface="ヒラギノ角ゴ ProN W3" charset="-128"/>
                <a:sym typeface="Arial" charset="0"/>
              </a:defRPr>
            </a:lvl3pPr>
            <a:lvl4pPr marL="1600200" indent="-228600">
              <a:defRPr sz="6400">
                <a:solidFill>
                  <a:srgbClr val="000000"/>
                </a:solidFill>
                <a:latin typeface="Arial" charset="0"/>
                <a:ea typeface="ヒラギノ角ゴ ProN W3" charset="-128"/>
                <a:sym typeface="Arial" charset="0"/>
              </a:defRPr>
            </a:lvl4pPr>
            <a:lvl5pPr marL="2057400" indent="-228600">
              <a:defRPr sz="6400">
                <a:solidFill>
                  <a:srgbClr val="000000"/>
                </a:solidFill>
                <a:latin typeface="Arial" charset="0"/>
                <a:ea typeface="ヒラギノ角ゴ ProN W3" charset="-128"/>
                <a:sym typeface="Arial" charset="0"/>
              </a:defRPr>
            </a:lvl5pPr>
            <a:lvl6pPr marL="25146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6pPr>
            <a:lvl7pPr marL="29718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7pPr>
            <a:lvl8pPr marL="34290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8pPr>
            <a:lvl9pPr marL="38862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9pPr>
          </a:lstStyle>
          <a:p>
            <a:pPr eaLnBrk="1" hangingPunct="1"/>
            <a:r>
              <a:rPr lang="en-US" altLang="x-none" sz="2400" dirty="0"/>
              <a:t>T1:	 R(A), W(A), R(B), W(B) C</a:t>
            </a:r>
          </a:p>
          <a:p>
            <a:pPr eaLnBrk="1" hangingPunct="1"/>
            <a:r>
              <a:rPr lang="en-US" altLang="x-none" sz="2400" dirty="0"/>
              <a:t>T2:	   		            R(A), W(A), R(B), W(B) C</a:t>
            </a:r>
          </a:p>
        </p:txBody>
      </p:sp>
      <p:sp>
        <p:nvSpPr>
          <p:cNvPr id="6" name="Down Arrow 5"/>
          <p:cNvSpPr/>
          <p:nvPr/>
        </p:nvSpPr>
        <p:spPr>
          <a:xfrm>
            <a:off x="5807968" y="2060848"/>
            <a:ext cx="792088" cy="122413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4"/>
          <p:cNvSpPr>
            <a:spLocks noChangeArrowheads="1"/>
          </p:cNvSpPr>
          <p:nvPr/>
        </p:nvSpPr>
        <p:spPr bwMode="auto">
          <a:xfrm>
            <a:off x="1535650" y="3416582"/>
            <a:ext cx="9233950" cy="1634421"/>
          </a:xfrm>
          <a:prstGeom prst="rect">
            <a:avLst/>
          </a:prstGeom>
          <a:noFill/>
          <a:ln w="12700">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square" lIns="80791" tIns="39687" rIns="80791" bIns="39687">
            <a:spAutoFit/>
          </a:bodyPr>
          <a:lstStyle>
            <a:lvl1pPr>
              <a:defRPr sz="6400">
                <a:solidFill>
                  <a:srgbClr val="000000"/>
                </a:solidFill>
                <a:latin typeface="Arial" charset="0"/>
                <a:ea typeface="ヒラギノ角ゴ ProN W3" charset="-128"/>
                <a:sym typeface="Arial" charset="0"/>
              </a:defRPr>
            </a:lvl1pPr>
            <a:lvl2pPr marL="742950" indent="-285750">
              <a:defRPr sz="6400">
                <a:solidFill>
                  <a:srgbClr val="000000"/>
                </a:solidFill>
                <a:latin typeface="Arial" charset="0"/>
                <a:ea typeface="ヒラギノ角ゴ ProN W3" charset="-128"/>
                <a:sym typeface="Arial" charset="0"/>
              </a:defRPr>
            </a:lvl2pPr>
            <a:lvl3pPr marL="1143000" indent="-228600">
              <a:defRPr sz="6400">
                <a:solidFill>
                  <a:srgbClr val="000000"/>
                </a:solidFill>
                <a:latin typeface="Arial" charset="0"/>
                <a:ea typeface="ヒラギノ角ゴ ProN W3" charset="-128"/>
                <a:sym typeface="Arial" charset="0"/>
              </a:defRPr>
            </a:lvl3pPr>
            <a:lvl4pPr marL="1600200" indent="-228600">
              <a:defRPr sz="6400">
                <a:solidFill>
                  <a:srgbClr val="000000"/>
                </a:solidFill>
                <a:latin typeface="Arial" charset="0"/>
                <a:ea typeface="ヒラギノ角ゴ ProN W3" charset="-128"/>
                <a:sym typeface="Arial" charset="0"/>
              </a:defRPr>
            </a:lvl4pPr>
            <a:lvl5pPr marL="2057400" indent="-228600">
              <a:defRPr sz="6400">
                <a:solidFill>
                  <a:srgbClr val="000000"/>
                </a:solidFill>
                <a:latin typeface="Arial" charset="0"/>
                <a:ea typeface="ヒラギノ角ゴ ProN W3" charset="-128"/>
                <a:sym typeface="Arial" charset="0"/>
              </a:defRPr>
            </a:lvl5pPr>
            <a:lvl6pPr marL="25146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6pPr>
            <a:lvl7pPr marL="29718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7pPr>
            <a:lvl8pPr marL="34290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8pPr>
            <a:lvl9pPr marL="38862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9pPr>
          </a:lstStyle>
          <a:p>
            <a:pPr eaLnBrk="1" hangingPunct="1"/>
            <a:r>
              <a:rPr lang="en-US" altLang="x-none" sz="2400" dirty="0"/>
              <a:t>T1: R(A), W(A), R(B), W(B)</a:t>
            </a:r>
          </a:p>
          <a:p>
            <a:pPr eaLnBrk="1" hangingPunct="1"/>
            <a:r>
              <a:rPr lang="en-US" altLang="x-none" sz="2400" dirty="0"/>
              <a:t>               </a:t>
            </a:r>
            <a:r>
              <a:rPr lang="en-US" altLang="x-none" sz="2400" dirty="0">
                <a:solidFill>
                  <a:schemeClr val="tx1"/>
                </a:solidFill>
              </a:rPr>
              <a:t>READ</a:t>
            </a:r>
            <a:r>
              <a:rPr lang="en-US" altLang="x-none" sz="2400" dirty="0"/>
              <a:t>                  </a:t>
            </a:r>
            <a:r>
              <a:rPr lang="en-US" altLang="x-none" sz="2400" dirty="0">
                <a:solidFill>
                  <a:schemeClr val="tx2">
                    <a:lumMod val="60000"/>
                    <a:lumOff val="40000"/>
                  </a:schemeClr>
                </a:solidFill>
              </a:rPr>
              <a:t> </a:t>
            </a:r>
            <a:r>
              <a:rPr lang="en-US" altLang="x-none" sz="2400" dirty="0">
                <a:solidFill>
                  <a:srgbClr val="C00000"/>
                </a:solidFill>
              </a:rPr>
              <a:t>VALIDATE</a:t>
            </a:r>
            <a:r>
              <a:rPr lang="en-US" altLang="x-none" sz="2400" dirty="0">
                <a:solidFill>
                  <a:schemeClr val="bg2">
                    <a:lumMod val="50000"/>
                  </a:schemeClr>
                </a:solidFill>
              </a:rPr>
              <a:t>     </a:t>
            </a:r>
            <a:r>
              <a:rPr lang="en-US" altLang="x-none" sz="2400" dirty="0">
                <a:solidFill>
                  <a:schemeClr val="accent1"/>
                </a:solidFill>
              </a:rPr>
              <a:t>WRITE </a:t>
            </a:r>
          </a:p>
          <a:p>
            <a:pPr eaLnBrk="1" hangingPunct="1"/>
            <a:r>
              <a:rPr lang="en-US" altLang="x-none" sz="2400" dirty="0"/>
              <a:t>T2:		                R(A), W(A), R(B), W(B)</a:t>
            </a:r>
          </a:p>
          <a:p>
            <a:pPr eaLnBrk="1" hangingPunct="1"/>
            <a:endParaRPr lang="en-US" altLang="x-none" sz="500" dirty="0"/>
          </a:p>
          <a:p>
            <a:pPr eaLnBrk="1" hangingPunct="1"/>
            <a:r>
              <a:rPr lang="en-US" altLang="x-none" sz="2400" dirty="0"/>
              <a:t> 				   </a:t>
            </a:r>
            <a:r>
              <a:rPr lang="en-US" altLang="x-none" sz="2400" dirty="0">
                <a:solidFill>
                  <a:schemeClr val="tx1"/>
                </a:solidFill>
              </a:rPr>
              <a:t>READ</a:t>
            </a:r>
            <a:r>
              <a:rPr lang="en-US" altLang="x-none" sz="2400" dirty="0"/>
              <a:t>                  </a:t>
            </a:r>
            <a:r>
              <a:rPr lang="en-US" altLang="x-none" sz="2400" dirty="0">
                <a:solidFill>
                  <a:schemeClr val="tx2">
                    <a:lumMod val="60000"/>
                    <a:lumOff val="40000"/>
                  </a:schemeClr>
                </a:solidFill>
              </a:rPr>
              <a:t> </a:t>
            </a:r>
            <a:r>
              <a:rPr lang="en-US" altLang="x-none" sz="2400" dirty="0">
                <a:solidFill>
                  <a:srgbClr val="C00000"/>
                </a:solidFill>
              </a:rPr>
              <a:t>VALIDATE  </a:t>
            </a:r>
            <a:r>
              <a:rPr lang="en-US" altLang="x-none" sz="2400" dirty="0">
                <a:solidFill>
                  <a:schemeClr val="accent1"/>
                </a:solidFill>
              </a:rPr>
              <a:t>WRITE</a:t>
            </a:r>
          </a:p>
        </p:txBody>
      </p:sp>
      <p:sp>
        <p:nvSpPr>
          <p:cNvPr id="7" name="Rectangle 6"/>
          <p:cNvSpPr/>
          <p:nvPr/>
        </p:nvSpPr>
        <p:spPr>
          <a:xfrm>
            <a:off x="2135560" y="3789040"/>
            <a:ext cx="3168352" cy="7200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5303912" y="3789040"/>
            <a:ext cx="1584176" cy="72008"/>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6888088" y="3789040"/>
            <a:ext cx="1584176" cy="72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4799856" y="4581128"/>
            <a:ext cx="3168352" cy="7200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a:off x="7968208" y="4581128"/>
            <a:ext cx="1584176" cy="72008"/>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9552384" y="4581128"/>
            <a:ext cx="1008112" cy="72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Slide Number Placeholder 1"/>
          <p:cNvSpPr>
            <a:spLocks noGrp="1"/>
          </p:cNvSpPr>
          <p:nvPr>
            <p:ph type="sldNum" sz="quarter" idx="12"/>
          </p:nvPr>
        </p:nvSpPr>
        <p:spPr/>
        <p:txBody>
          <a:bodyPr/>
          <a:lstStyle/>
          <a:p>
            <a:fld id="{35B54189-C436-47D0-AC37-8484B13A8E13}" type="slidenum">
              <a:rPr lang="en-US" smtClean="0"/>
              <a:pPr/>
              <a:t>42</a:t>
            </a:fld>
            <a:endParaRPr lang="en-US"/>
          </a:p>
        </p:txBody>
      </p:sp>
    </p:spTree>
    <p:extLst>
      <p:ext uri="{BB962C8B-B14F-4D97-AF65-F5344CB8AC3E}">
        <p14:creationId xmlns:p14="http://schemas.microsoft.com/office/powerpoint/2010/main" val="139074775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p:txBody>
          <a:bodyPr/>
          <a:lstStyle/>
          <a:p>
            <a:r>
              <a:rPr lang="en-US" altLang="x-none"/>
              <a:t>Example: Optimistic CC</a:t>
            </a:r>
          </a:p>
        </p:txBody>
      </p:sp>
      <p:sp>
        <p:nvSpPr>
          <p:cNvPr id="75779" name="Rectangle 3"/>
          <p:cNvSpPr>
            <a:spLocks noGrp="1" noChangeArrowheads="1"/>
          </p:cNvSpPr>
          <p:nvPr>
            <p:ph type="body" idx="1"/>
          </p:nvPr>
        </p:nvSpPr>
        <p:spPr bwMode="auto">
          <a:xfrm>
            <a:off x="1975173" y="3278805"/>
            <a:ext cx="8363272" cy="1517414"/>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81641" tIns="40821" rIns="81641" bIns="40821" numCol="1" anchor="t" anchorCtr="0" compatLnSpc="1">
            <a:prstTxWarp prst="textNoShape">
              <a:avLst/>
            </a:prstTxWarp>
          </a:bodyPr>
          <a:lstStyle/>
          <a:p>
            <a:r>
              <a:rPr lang="en-US" altLang="en-US" dirty="0"/>
              <a:t>Validation of T2:</a:t>
            </a:r>
          </a:p>
          <a:p>
            <a:pPr lvl="1"/>
            <a:r>
              <a:rPr lang="en-US" altLang="en-US" sz="3200" dirty="0"/>
              <a:t>Test 1: ???</a:t>
            </a:r>
            <a:endParaRPr lang="en-US" altLang="en-US" dirty="0"/>
          </a:p>
        </p:txBody>
      </p:sp>
      <p:sp>
        <p:nvSpPr>
          <p:cNvPr id="2" name="Rectangle 1"/>
          <p:cNvSpPr/>
          <p:nvPr/>
        </p:nvSpPr>
        <p:spPr>
          <a:xfrm>
            <a:off x="1775520" y="4496022"/>
            <a:ext cx="8568952" cy="23040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marL="457200" indent="-457200">
              <a:buFont typeface="Arial" charset="0"/>
              <a:buChar char="•"/>
            </a:pPr>
            <a:r>
              <a:rPr lang="en-US" altLang="en-US" sz="2800" dirty="0"/>
              <a:t>For all </a:t>
            </a:r>
            <a:r>
              <a:rPr lang="en-US" altLang="en-US" sz="2800" dirty="0" err="1"/>
              <a:t>i</a:t>
            </a:r>
            <a:r>
              <a:rPr lang="en-US" altLang="en-US" sz="2800" dirty="0"/>
              <a:t> and j such that T</a:t>
            </a:r>
            <a:r>
              <a:rPr lang="en-US" altLang="en-US" sz="2800" baseline="-25000" dirty="0"/>
              <a:t>i</a:t>
            </a:r>
            <a:r>
              <a:rPr lang="en-US" altLang="en-US" sz="2800" dirty="0"/>
              <a:t> &lt; T</a:t>
            </a:r>
            <a:r>
              <a:rPr lang="en-US" altLang="en-US" sz="2800" baseline="-25000" dirty="0"/>
              <a:t>j</a:t>
            </a:r>
            <a:r>
              <a:rPr lang="en-US" altLang="en-US" sz="2800" dirty="0"/>
              <a:t>, check that T</a:t>
            </a:r>
            <a:r>
              <a:rPr lang="en-US" altLang="en-US" sz="2800" baseline="-25000" dirty="0"/>
              <a:t>i</a:t>
            </a:r>
            <a:r>
              <a:rPr lang="en-US" altLang="en-US" sz="2800" dirty="0"/>
              <a:t> completes before T</a:t>
            </a:r>
            <a:r>
              <a:rPr lang="en-US" altLang="en-US" sz="2800" baseline="-25000" dirty="0"/>
              <a:t>j</a:t>
            </a:r>
            <a:r>
              <a:rPr lang="en-US" altLang="en-US" sz="2800" dirty="0"/>
              <a:t> begins.</a:t>
            </a:r>
          </a:p>
        </p:txBody>
      </p:sp>
      <p:sp>
        <p:nvSpPr>
          <p:cNvPr id="6" name="Rectangle 4"/>
          <p:cNvSpPr>
            <a:spLocks noChangeArrowheads="1"/>
          </p:cNvSpPr>
          <p:nvPr/>
        </p:nvSpPr>
        <p:spPr bwMode="auto">
          <a:xfrm>
            <a:off x="1539352" y="1187687"/>
            <a:ext cx="9433447" cy="1634421"/>
          </a:xfrm>
          <a:prstGeom prst="rect">
            <a:avLst/>
          </a:prstGeom>
          <a:noFill/>
          <a:ln w="12700">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square" lIns="80791" tIns="39687" rIns="80791" bIns="39687">
            <a:spAutoFit/>
          </a:bodyPr>
          <a:lstStyle>
            <a:lvl1pPr>
              <a:defRPr sz="6400">
                <a:solidFill>
                  <a:srgbClr val="000000"/>
                </a:solidFill>
                <a:latin typeface="Arial" charset="0"/>
                <a:ea typeface="ヒラギノ角ゴ ProN W3" charset="-128"/>
                <a:sym typeface="Arial" charset="0"/>
              </a:defRPr>
            </a:lvl1pPr>
            <a:lvl2pPr marL="742950" indent="-285750">
              <a:defRPr sz="6400">
                <a:solidFill>
                  <a:srgbClr val="000000"/>
                </a:solidFill>
                <a:latin typeface="Arial" charset="0"/>
                <a:ea typeface="ヒラギノ角ゴ ProN W3" charset="-128"/>
                <a:sym typeface="Arial" charset="0"/>
              </a:defRPr>
            </a:lvl2pPr>
            <a:lvl3pPr marL="1143000" indent="-228600">
              <a:defRPr sz="6400">
                <a:solidFill>
                  <a:srgbClr val="000000"/>
                </a:solidFill>
                <a:latin typeface="Arial" charset="0"/>
                <a:ea typeface="ヒラギノ角ゴ ProN W3" charset="-128"/>
                <a:sym typeface="Arial" charset="0"/>
              </a:defRPr>
            </a:lvl3pPr>
            <a:lvl4pPr marL="1600200" indent="-228600">
              <a:defRPr sz="6400">
                <a:solidFill>
                  <a:srgbClr val="000000"/>
                </a:solidFill>
                <a:latin typeface="Arial" charset="0"/>
                <a:ea typeface="ヒラギノ角ゴ ProN W3" charset="-128"/>
                <a:sym typeface="Arial" charset="0"/>
              </a:defRPr>
            </a:lvl4pPr>
            <a:lvl5pPr marL="2057400" indent="-228600">
              <a:defRPr sz="6400">
                <a:solidFill>
                  <a:srgbClr val="000000"/>
                </a:solidFill>
                <a:latin typeface="Arial" charset="0"/>
                <a:ea typeface="ヒラギノ角ゴ ProN W3" charset="-128"/>
                <a:sym typeface="Arial" charset="0"/>
              </a:defRPr>
            </a:lvl5pPr>
            <a:lvl6pPr marL="25146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6pPr>
            <a:lvl7pPr marL="29718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7pPr>
            <a:lvl8pPr marL="34290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8pPr>
            <a:lvl9pPr marL="38862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9pPr>
          </a:lstStyle>
          <a:p>
            <a:pPr eaLnBrk="1" hangingPunct="1"/>
            <a:r>
              <a:rPr lang="en-US" altLang="x-none" sz="2400" dirty="0"/>
              <a:t>T1: R(A), W(A), R(B), W(B)</a:t>
            </a:r>
          </a:p>
          <a:p>
            <a:pPr eaLnBrk="1" hangingPunct="1"/>
            <a:r>
              <a:rPr lang="en-US" altLang="x-none" sz="2400" dirty="0"/>
              <a:t>               </a:t>
            </a:r>
            <a:r>
              <a:rPr lang="en-US" altLang="x-none" sz="2400" dirty="0">
                <a:solidFill>
                  <a:schemeClr val="tx1"/>
                </a:solidFill>
              </a:rPr>
              <a:t>READ</a:t>
            </a:r>
            <a:r>
              <a:rPr lang="en-US" altLang="x-none" sz="2400" dirty="0"/>
              <a:t>                  </a:t>
            </a:r>
            <a:r>
              <a:rPr lang="en-US" altLang="x-none" sz="2400" dirty="0">
                <a:solidFill>
                  <a:schemeClr val="tx2">
                    <a:lumMod val="60000"/>
                    <a:lumOff val="40000"/>
                  </a:schemeClr>
                </a:solidFill>
              </a:rPr>
              <a:t> </a:t>
            </a:r>
            <a:r>
              <a:rPr lang="en-US" altLang="x-none" sz="2400" dirty="0">
                <a:solidFill>
                  <a:srgbClr val="C00000"/>
                </a:solidFill>
              </a:rPr>
              <a:t>VALIDATE</a:t>
            </a:r>
            <a:r>
              <a:rPr lang="en-US" altLang="x-none" sz="2400" dirty="0">
                <a:solidFill>
                  <a:schemeClr val="bg2">
                    <a:lumMod val="50000"/>
                  </a:schemeClr>
                </a:solidFill>
              </a:rPr>
              <a:t>     </a:t>
            </a:r>
            <a:r>
              <a:rPr lang="en-US" altLang="x-none" sz="2400" dirty="0">
                <a:solidFill>
                  <a:schemeClr val="accent1"/>
                </a:solidFill>
              </a:rPr>
              <a:t>WRITE </a:t>
            </a:r>
          </a:p>
          <a:p>
            <a:pPr eaLnBrk="1" hangingPunct="1"/>
            <a:r>
              <a:rPr lang="en-US" altLang="x-none" sz="2400" dirty="0"/>
              <a:t>T2:		                R(A), W(A), R(B), W(B)</a:t>
            </a:r>
          </a:p>
          <a:p>
            <a:pPr eaLnBrk="1" hangingPunct="1"/>
            <a:endParaRPr lang="en-US" altLang="x-none" sz="500" dirty="0"/>
          </a:p>
          <a:p>
            <a:pPr eaLnBrk="1" hangingPunct="1"/>
            <a:r>
              <a:rPr lang="en-US" altLang="x-none" sz="2400" dirty="0"/>
              <a:t> 				   </a:t>
            </a:r>
            <a:r>
              <a:rPr lang="en-US" altLang="x-none" sz="2400" dirty="0">
                <a:solidFill>
                  <a:schemeClr val="tx1"/>
                </a:solidFill>
              </a:rPr>
              <a:t>READ</a:t>
            </a:r>
            <a:r>
              <a:rPr lang="en-US" altLang="x-none" sz="2400" dirty="0"/>
              <a:t>                  </a:t>
            </a:r>
            <a:r>
              <a:rPr lang="en-US" altLang="x-none" sz="2400" dirty="0">
                <a:solidFill>
                  <a:schemeClr val="tx2">
                    <a:lumMod val="60000"/>
                    <a:lumOff val="40000"/>
                  </a:schemeClr>
                </a:solidFill>
              </a:rPr>
              <a:t> </a:t>
            </a:r>
            <a:r>
              <a:rPr lang="en-US" altLang="x-none" sz="2400" dirty="0">
                <a:solidFill>
                  <a:srgbClr val="C00000"/>
                </a:solidFill>
              </a:rPr>
              <a:t>VALIDATE  </a:t>
            </a:r>
            <a:r>
              <a:rPr lang="en-US" altLang="x-none" sz="2400" dirty="0">
                <a:solidFill>
                  <a:schemeClr val="accent1"/>
                </a:solidFill>
              </a:rPr>
              <a:t>WRITE</a:t>
            </a:r>
          </a:p>
        </p:txBody>
      </p:sp>
      <p:sp>
        <p:nvSpPr>
          <p:cNvPr id="7" name="Rectangle 6"/>
          <p:cNvSpPr/>
          <p:nvPr/>
        </p:nvSpPr>
        <p:spPr>
          <a:xfrm>
            <a:off x="2139263" y="1560145"/>
            <a:ext cx="3168352" cy="7200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5307615" y="1560145"/>
            <a:ext cx="1584176" cy="72008"/>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6891791" y="1560145"/>
            <a:ext cx="1584176" cy="72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4803559" y="2352233"/>
            <a:ext cx="3168352" cy="7200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7971911" y="2352233"/>
            <a:ext cx="1584176" cy="72008"/>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9556087" y="2352233"/>
            <a:ext cx="1008112" cy="72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lide Number Placeholder 2"/>
          <p:cNvSpPr>
            <a:spLocks noGrp="1"/>
          </p:cNvSpPr>
          <p:nvPr>
            <p:ph type="sldNum" sz="quarter" idx="12"/>
          </p:nvPr>
        </p:nvSpPr>
        <p:spPr/>
        <p:txBody>
          <a:bodyPr/>
          <a:lstStyle/>
          <a:p>
            <a:fld id="{35B54189-C436-47D0-AC37-8484B13A8E13}" type="slidenum">
              <a:rPr lang="en-US" smtClean="0"/>
              <a:pPr/>
              <a:t>43</a:t>
            </a:fld>
            <a:endParaRPr lang="en-US"/>
          </a:p>
        </p:txBody>
      </p:sp>
    </p:spTree>
    <p:extLst>
      <p:ext uri="{BB962C8B-B14F-4D97-AF65-F5344CB8AC3E}">
        <p14:creationId xmlns:p14="http://schemas.microsoft.com/office/powerpoint/2010/main" val="81216251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p:txBody>
          <a:bodyPr/>
          <a:lstStyle/>
          <a:p>
            <a:r>
              <a:rPr lang="en-US" altLang="x-none"/>
              <a:t>Example: Optimistic CC</a:t>
            </a:r>
          </a:p>
        </p:txBody>
      </p:sp>
      <p:sp>
        <p:nvSpPr>
          <p:cNvPr id="75779" name="Rectangle 3"/>
          <p:cNvSpPr>
            <a:spLocks noGrp="1" noChangeArrowheads="1"/>
          </p:cNvSpPr>
          <p:nvPr>
            <p:ph type="body" idx="1"/>
          </p:nvPr>
        </p:nvSpPr>
        <p:spPr bwMode="auto">
          <a:xfrm>
            <a:off x="1976400" y="3279600"/>
            <a:ext cx="8363272" cy="1610404"/>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81641" tIns="40821" rIns="81641" bIns="40821" numCol="1" anchor="t" anchorCtr="0" compatLnSpc="1">
            <a:prstTxWarp prst="textNoShape">
              <a:avLst/>
            </a:prstTxWarp>
          </a:bodyPr>
          <a:lstStyle/>
          <a:p>
            <a:r>
              <a:rPr lang="en-US" altLang="en-US" dirty="0"/>
              <a:t>Validation of T2:</a:t>
            </a:r>
          </a:p>
          <a:p>
            <a:pPr lvl="1"/>
            <a:r>
              <a:rPr lang="en-US" altLang="en-US" sz="3200" dirty="0"/>
              <a:t>Test 1: fails		Test 2: ???</a:t>
            </a:r>
            <a:endParaRPr lang="en-US" altLang="en-US" dirty="0"/>
          </a:p>
        </p:txBody>
      </p:sp>
      <mc:AlternateContent xmlns:mc="http://schemas.openxmlformats.org/markup-compatibility/2006" xmlns:a14="http://schemas.microsoft.com/office/drawing/2010/main">
        <mc:Choice Requires="a14">
          <p:sp>
            <p:nvSpPr>
              <p:cNvPr id="2" name="Rectangle 1"/>
              <p:cNvSpPr/>
              <p:nvPr/>
            </p:nvSpPr>
            <p:spPr>
              <a:xfrm>
                <a:off x="1775520" y="4561478"/>
                <a:ext cx="8568952" cy="23040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r>
                  <a:rPr lang="en-US" altLang="en-US" sz="2800" dirty="0"/>
                  <a:t>For all </a:t>
                </a:r>
                <a:r>
                  <a:rPr lang="en-US" altLang="en-US" sz="2800" dirty="0" err="1"/>
                  <a:t>i</a:t>
                </a:r>
                <a:r>
                  <a:rPr lang="en-US" altLang="en-US" sz="2800" dirty="0"/>
                  <a:t> and j such that T</a:t>
                </a:r>
                <a:r>
                  <a:rPr lang="en-US" altLang="en-US" sz="2800" baseline="-25000" dirty="0"/>
                  <a:t>i</a:t>
                </a:r>
                <a:r>
                  <a:rPr lang="en-US" altLang="en-US" sz="2800" dirty="0"/>
                  <a:t> &lt; T</a:t>
                </a:r>
                <a:r>
                  <a:rPr lang="en-US" altLang="en-US" sz="2800" baseline="-25000" dirty="0"/>
                  <a:t>j</a:t>
                </a:r>
                <a:r>
                  <a:rPr lang="en-US" altLang="en-US" sz="2800" dirty="0"/>
                  <a:t>, check that:</a:t>
                </a:r>
              </a:p>
              <a:p>
                <a:pPr marL="914400" lvl="1" indent="-457200">
                  <a:buFont typeface="Arial" charset="0"/>
                  <a:buChar char="•"/>
                </a:pPr>
                <a:r>
                  <a:rPr lang="en-US" altLang="en-US" sz="2800" dirty="0"/>
                  <a:t>T</a:t>
                </a:r>
                <a:r>
                  <a:rPr lang="en-US" altLang="en-US" sz="2800" baseline="-25000" dirty="0"/>
                  <a:t>i</a:t>
                </a:r>
                <a:r>
                  <a:rPr lang="en-US" altLang="en-US" sz="2800" dirty="0"/>
                  <a:t> completes before T</a:t>
                </a:r>
                <a:r>
                  <a:rPr lang="en-US" altLang="en-US" sz="2800" baseline="-25000" dirty="0"/>
                  <a:t>j</a:t>
                </a:r>
                <a:r>
                  <a:rPr lang="en-US" altLang="en-US" sz="2800" dirty="0"/>
                  <a:t> begins its Write phase</a:t>
                </a:r>
              </a:p>
              <a:p>
                <a:pPr marL="914400" lvl="1" indent="-457200">
                  <a:buFont typeface="Arial" charset="0"/>
                  <a:buChar char="•"/>
                </a:pPr>
                <a:r>
                  <a:rPr lang="en-US" altLang="en-US" sz="2800" dirty="0" err="1"/>
                  <a:t>WriteSet</a:t>
                </a:r>
                <a:r>
                  <a:rPr lang="en-US" altLang="en-US" sz="2800" dirty="0"/>
                  <a:t>(</a:t>
                </a:r>
                <a:r>
                  <a:rPr lang="en-US" altLang="en-US" sz="2800" dirty="0" err="1"/>
                  <a:t>T</a:t>
                </a:r>
                <a:r>
                  <a:rPr lang="en-US" altLang="en-US" sz="2800" baseline="-25000" dirty="0" err="1"/>
                  <a:t>i</a:t>
                </a:r>
                <a:r>
                  <a:rPr lang="en-US" altLang="en-US" sz="2800" dirty="0"/>
                  <a:t>) </a:t>
                </a:r>
                <a14:m>
                  <m:oMath xmlns:m="http://schemas.openxmlformats.org/officeDocument/2006/math">
                    <m:r>
                      <a:rPr lang="en-US" altLang="en-US" sz="2800" i="1" dirty="0">
                        <a:latin typeface="Cambria Math" charset="0"/>
                      </a:rPr>
                      <m:t>⋂</m:t>
                    </m:r>
                  </m:oMath>
                </a14:m>
                <a:r>
                  <a:rPr lang="en-US" altLang="en-US" sz="2800" dirty="0"/>
                  <a:t> </a:t>
                </a:r>
                <a:r>
                  <a:rPr lang="en-US" altLang="en-US" sz="2800" dirty="0" err="1"/>
                  <a:t>ReadSet</a:t>
                </a:r>
                <a:r>
                  <a:rPr lang="en-US" altLang="en-US" sz="2800" dirty="0"/>
                  <a:t>(</a:t>
                </a:r>
                <a:r>
                  <a:rPr lang="en-US" altLang="en-US" sz="2800" dirty="0" err="1"/>
                  <a:t>T</a:t>
                </a:r>
                <a:r>
                  <a:rPr lang="en-US" altLang="en-US" sz="2800" baseline="-25000" dirty="0" err="1"/>
                  <a:t>j</a:t>
                </a:r>
                <a:r>
                  <a:rPr lang="en-US" altLang="en-US" sz="2800" dirty="0"/>
                  <a:t>)  is empty.</a:t>
                </a:r>
              </a:p>
            </p:txBody>
          </p:sp>
        </mc:Choice>
        <mc:Fallback xmlns="">
          <p:sp>
            <p:nvSpPr>
              <p:cNvPr id="2" name="Rectangle 1"/>
              <p:cNvSpPr>
                <a:spLocks noRot="1" noChangeAspect="1" noMove="1" noResize="1" noEditPoints="1" noAdjustHandles="1" noChangeArrowheads="1" noChangeShapeType="1" noTextEdit="1"/>
              </p:cNvSpPr>
              <p:nvPr/>
            </p:nvSpPr>
            <p:spPr>
              <a:xfrm>
                <a:off x="1775520" y="4561478"/>
                <a:ext cx="8568952" cy="2304000"/>
              </a:xfrm>
              <a:prstGeom prst="rect">
                <a:avLst/>
              </a:prstGeom>
              <a:blipFill>
                <a:blip r:embed="rId3"/>
                <a:stretch>
                  <a:fillRect/>
                </a:stretch>
              </a:blipFill>
            </p:spPr>
            <p:txBody>
              <a:bodyPr/>
              <a:lstStyle/>
              <a:p>
                <a:r>
                  <a:rPr lang="en-CH">
                    <a:noFill/>
                  </a:rPr>
                  <a:t> </a:t>
                </a:r>
              </a:p>
            </p:txBody>
          </p:sp>
        </mc:Fallback>
      </mc:AlternateContent>
      <p:sp>
        <p:nvSpPr>
          <p:cNvPr id="6" name="Rectangle 4"/>
          <p:cNvSpPr>
            <a:spLocks noChangeArrowheads="1"/>
          </p:cNvSpPr>
          <p:nvPr/>
        </p:nvSpPr>
        <p:spPr bwMode="auto">
          <a:xfrm>
            <a:off x="1539352" y="1187689"/>
            <a:ext cx="9306447" cy="1634421"/>
          </a:xfrm>
          <a:prstGeom prst="rect">
            <a:avLst/>
          </a:prstGeom>
          <a:noFill/>
          <a:ln w="12700">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square" lIns="80791" tIns="39687" rIns="80791" bIns="39687">
            <a:spAutoFit/>
          </a:bodyPr>
          <a:lstStyle>
            <a:lvl1pPr>
              <a:defRPr sz="6400">
                <a:solidFill>
                  <a:srgbClr val="000000"/>
                </a:solidFill>
                <a:latin typeface="Arial" charset="0"/>
                <a:ea typeface="ヒラギノ角ゴ ProN W3" charset="-128"/>
                <a:sym typeface="Arial" charset="0"/>
              </a:defRPr>
            </a:lvl1pPr>
            <a:lvl2pPr marL="742950" indent="-285750">
              <a:defRPr sz="6400">
                <a:solidFill>
                  <a:srgbClr val="000000"/>
                </a:solidFill>
                <a:latin typeface="Arial" charset="0"/>
                <a:ea typeface="ヒラギノ角ゴ ProN W3" charset="-128"/>
                <a:sym typeface="Arial" charset="0"/>
              </a:defRPr>
            </a:lvl2pPr>
            <a:lvl3pPr marL="1143000" indent="-228600">
              <a:defRPr sz="6400">
                <a:solidFill>
                  <a:srgbClr val="000000"/>
                </a:solidFill>
                <a:latin typeface="Arial" charset="0"/>
                <a:ea typeface="ヒラギノ角ゴ ProN W3" charset="-128"/>
                <a:sym typeface="Arial" charset="0"/>
              </a:defRPr>
            </a:lvl3pPr>
            <a:lvl4pPr marL="1600200" indent="-228600">
              <a:defRPr sz="6400">
                <a:solidFill>
                  <a:srgbClr val="000000"/>
                </a:solidFill>
                <a:latin typeface="Arial" charset="0"/>
                <a:ea typeface="ヒラギノ角ゴ ProN W3" charset="-128"/>
                <a:sym typeface="Arial" charset="0"/>
              </a:defRPr>
            </a:lvl4pPr>
            <a:lvl5pPr marL="2057400" indent="-228600">
              <a:defRPr sz="6400">
                <a:solidFill>
                  <a:srgbClr val="000000"/>
                </a:solidFill>
                <a:latin typeface="Arial" charset="0"/>
                <a:ea typeface="ヒラギノ角ゴ ProN W3" charset="-128"/>
                <a:sym typeface="Arial" charset="0"/>
              </a:defRPr>
            </a:lvl5pPr>
            <a:lvl6pPr marL="25146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6pPr>
            <a:lvl7pPr marL="29718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7pPr>
            <a:lvl8pPr marL="34290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8pPr>
            <a:lvl9pPr marL="38862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9pPr>
          </a:lstStyle>
          <a:p>
            <a:pPr eaLnBrk="1" hangingPunct="1"/>
            <a:r>
              <a:rPr lang="en-US" altLang="x-none" sz="2400" dirty="0"/>
              <a:t>T1: R(A), W(A), R(B), W(B)</a:t>
            </a:r>
          </a:p>
          <a:p>
            <a:pPr eaLnBrk="1" hangingPunct="1"/>
            <a:r>
              <a:rPr lang="en-US" altLang="x-none" sz="2400" dirty="0"/>
              <a:t>               </a:t>
            </a:r>
            <a:r>
              <a:rPr lang="en-US" altLang="x-none" sz="2400" dirty="0">
                <a:solidFill>
                  <a:schemeClr val="tx1"/>
                </a:solidFill>
              </a:rPr>
              <a:t>READ</a:t>
            </a:r>
            <a:r>
              <a:rPr lang="en-US" altLang="x-none" sz="2400" dirty="0"/>
              <a:t>                  </a:t>
            </a:r>
            <a:r>
              <a:rPr lang="en-US" altLang="x-none" sz="2400" dirty="0">
                <a:solidFill>
                  <a:schemeClr val="tx2">
                    <a:lumMod val="60000"/>
                    <a:lumOff val="40000"/>
                  </a:schemeClr>
                </a:solidFill>
              </a:rPr>
              <a:t> </a:t>
            </a:r>
            <a:r>
              <a:rPr lang="en-US" altLang="x-none" sz="2400" dirty="0">
                <a:solidFill>
                  <a:srgbClr val="C00000"/>
                </a:solidFill>
              </a:rPr>
              <a:t>VALIDATE</a:t>
            </a:r>
            <a:r>
              <a:rPr lang="en-US" altLang="x-none" sz="2400" dirty="0">
                <a:solidFill>
                  <a:schemeClr val="bg2">
                    <a:lumMod val="50000"/>
                  </a:schemeClr>
                </a:solidFill>
              </a:rPr>
              <a:t>     </a:t>
            </a:r>
            <a:r>
              <a:rPr lang="en-US" altLang="x-none" sz="2400" dirty="0">
                <a:solidFill>
                  <a:schemeClr val="accent1"/>
                </a:solidFill>
              </a:rPr>
              <a:t>WRITE </a:t>
            </a:r>
          </a:p>
          <a:p>
            <a:pPr eaLnBrk="1" hangingPunct="1"/>
            <a:r>
              <a:rPr lang="en-US" altLang="x-none" sz="2400" dirty="0"/>
              <a:t>T2:		                R(A), W(A), R(B), W(B)</a:t>
            </a:r>
          </a:p>
          <a:p>
            <a:pPr eaLnBrk="1" hangingPunct="1"/>
            <a:endParaRPr lang="en-US" altLang="x-none" sz="500" dirty="0"/>
          </a:p>
          <a:p>
            <a:pPr eaLnBrk="1" hangingPunct="1"/>
            <a:r>
              <a:rPr lang="en-US" altLang="x-none" sz="2400" dirty="0"/>
              <a:t> 				   </a:t>
            </a:r>
            <a:r>
              <a:rPr lang="en-US" altLang="x-none" sz="2400" dirty="0">
                <a:solidFill>
                  <a:schemeClr val="tx1"/>
                </a:solidFill>
              </a:rPr>
              <a:t>READ</a:t>
            </a:r>
            <a:r>
              <a:rPr lang="en-US" altLang="x-none" sz="2400" dirty="0"/>
              <a:t>                  </a:t>
            </a:r>
            <a:r>
              <a:rPr lang="en-US" altLang="x-none" sz="2400" dirty="0">
                <a:solidFill>
                  <a:schemeClr val="tx2">
                    <a:lumMod val="60000"/>
                    <a:lumOff val="40000"/>
                  </a:schemeClr>
                </a:solidFill>
              </a:rPr>
              <a:t> </a:t>
            </a:r>
            <a:r>
              <a:rPr lang="en-US" altLang="x-none" sz="2400" dirty="0">
                <a:solidFill>
                  <a:srgbClr val="C00000"/>
                </a:solidFill>
              </a:rPr>
              <a:t>VALIDATE</a:t>
            </a:r>
            <a:r>
              <a:rPr lang="en-US" altLang="x-none" sz="2400" dirty="0">
                <a:solidFill>
                  <a:schemeClr val="bg2">
                    <a:lumMod val="50000"/>
                  </a:schemeClr>
                </a:solidFill>
              </a:rPr>
              <a:t>  </a:t>
            </a:r>
            <a:r>
              <a:rPr lang="en-US" altLang="x-none" sz="2400" dirty="0">
                <a:solidFill>
                  <a:schemeClr val="accent1"/>
                </a:solidFill>
              </a:rPr>
              <a:t>WRITE</a:t>
            </a:r>
          </a:p>
        </p:txBody>
      </p:sp>
      <p:sp>
        <p:nvSpPr>
          <p:cNvPr id="7" name="Rectangle 6"/>
          <p:cNvSpPr/>
          <p:nvPr/>
        </p:nvSpPr>
        <p:spPr>
          <a:xfrm>
            <a:off x="2139263" y="1560147"/>
            <a:ext cx="3168352" cy="7200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5307615" y="1560147"/>
            <a:ext cx="1584176" cy="72008"/>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6891791" y="1560147"/>
            <a:ext cx="1584176" cy="72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4803559" y="2352235"/>
            <a:ext cx="3168352" cy="7200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7971911" y="2352235"/>
            <a:ext cx="1584176" cy="72008"/>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9556087" y="2352235"/>
            <a:ext cx="1008112" cy="72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lide Number Placeholder 2"/>
          <p:cNvSpPr>
            <a:spLocks noGrp="1"/>
          </p:cNvSpPr>
          <p:nvPr>
            <p:ph type="sldNum" sz="quarter" idx="12"/>
          </p:nvPr>
        </p:nvSpPr>
        <p:spPr/>
        <p:txBody>
          <a:bodyPr/>
          <a:lstStyle/>
          <a:p>
            <a:fld id="{35B54189-C436-47D0-AC37-8484B13A8E13}" type="slidenum">
              <a:rPr lang="en-US" smtClean="0"/>
              <a:pPr/>
              <a:t>44</a:t>
            </a:fld>
            <a:endParaRPr lang="en-US"/>
          </a:p>
        </p:txBody>
      </p:sp>
    </p:spTree>
    <p:extLst>
      <p:ext uri="{BB962C8B-B14F-4D97-AF65-F5344CB8AC3E}">
        <p14:creationId xmlns:p14="http://schemas.microsoft.com/office/powerpoint/2010/main" val="110760454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p:txBody>
          <a:bodyPr/>
          <a:lstStyle/>
          <a:p>
            <a:r>
              <a:rPr lang="en-US" altLang="x-none"/>
              <a:t>Example: Optimistic CC</a:t>
            </a:r>
          </a:p>
        </p:txBody>
      </p:sp>
      <p:sp>
        <p:nvSpPr>
          <p:cNvPr id="75779" name="Rectangle 3"/>
          <p:cNvSpPr>
            <a:spLocks noGrp="1" noChangeArrowheads="1"/>
          </p:cNvSpPr>
          <p:nvPr>
            <p:ph type="body" idx="1"/>
          </p:nvPr>
        </p:nvSpPr>
        <p:spPr bwMode="auto">
          <a:xfrm>
            <a:off x="1976400" y="3279600"/>
            <a:ext cx="8363272" cy="1875137"/>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81641" tIns="40821" rIns="81641" bIns="40821" numCol="1" anchor="t" anchorCtr="0" compatLnSpc="1">
            <a:prstTxWarp prst="textNoShape">
              <a:avLst/>
            </a:prstTxWarp>
          </a:bodyPr>
          <a:lstStyle/>
          <a:p>
            <a:r>
              <a:rPr lang="en-US" altLang="en-US" dirty="0"/>
              <a:t>Validation of T2:</a:t>
            </a:r>
          </a:p>
          <a:p>
            <a:pPr lvl="1"/>
            <a:r>
              <a:rPr lang="en-US" altLang="en-US" sz="3200" dirty="0"/>
              <a:t>Test 1: fails		Test 2: fails	Test 3: ???</a:t>
            </a:r>
            <a:endParaRPr lang="en-US" altLang="en-US" dirty="0"/>
          </a:p>
        </p:txBody>
      </p:sp>
      <mc:AlternateContent xmlns:mc="http://schemas.openxmlformats.org/markup-compatibility/2006" xmlns:a14="http://schemas.microsoft.com/office/drawing/2010/main">
        <mc:Choice Requires="a14">
          <p:sp>
            <p:nvSpPr>
              <p:cNvPr id="2" name="Rectangle 1"/>
              <p:cNvSpPr/>
              <p:nvPr/>
            </p:nvSpPr>
            <p:spPr>
              <a:xfrm>
                <a:off x="1775520" y="4479009"/>
                <a:ext cx="8568952" cy="2303197"/>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r>
                  <a:rPr lang="en-US" altLang="en-US" sz="2800" dirty="0"/>
                  <a:t>For all </a:t>
                </a:r>
                <a:r>
                  <a:rPr lang="en-US" altLang="en-US" sz="2800" dirty="0" err="1"/>
                  <a:t>i</a:t>
                </a:r>
                <a:r>
                  <a:rPr lang="en-US" altLang="en-US" sz="2800" dirty="0"/>
                  <a:t> and j such that T</a:t>
                </a:r>
                <a:r>
                  <a:rPr lang="en-US" altLang="en-US" sz="2800" baseline="-25000" dirty="0"/>
                  <a:t>i</a:t>
                </a:r>
                <a:r>
                  <a:rPr lang="en-US" altLang="en-US" sz="2800" dirty="0"/>
                  <a:t> &lt; T</a:t>
                </a:r>
                <a:r>
                  <a:rPr lang="en-US" altLang="en-US" sz="2800" baseline="-25000" dirty="0"/>
                  <a:t>j</a:t>
                </a:r>
                <a:r>
                  <a:rPr lang="en-US" altLang="en-US" sz="2800" dirty="0"/>
                  <a:t>, check that:</a:t>
                </a:r>
              </a:p>
              <a:p>
                <a:pPr marL="914400" lvl="1" indent="-457200">
                  <a:buFont typeface="Arial" charset="0"/>
                  <a:buChar char="•"/>
                </a:pPr>
                <a:r>
                  <a:rPr lang="en-US" altLang="en-US" sz="2800" dirty="0"/>
                  <a:t>T</a:t>
                </a:r>
                <a:r>
                  <a:rPr lang="en-US" altLang="en-US" sz="2800" baseline="-25000" dirty="0"/>
                  <a:t>i</a:t>
                </a:r>
                <a:r>
                  <a:rPr lang="en-US" altLang="en-US" sz="2800" dirty="0"/>
                  <a:t> completes Read phase before T</a:t>
                </a:r>
                <a:r>
                  <a:rPr lang="en-US" altLang="en-US" sz="2800" baseline="-25000" dirty="0"/>
                  <a:t>j</a:t>
                </a:r>
                <a:r>
                  <a:rPr lang="en-US" altLang="en-US" sz="2800" dirty="0"/>
                  <a:t> does </a:t>
                </a:r>
                <a:r>
                  <a:rPr lang="en-US" altLang="en-US" sz="2800" b="1" dirty="0"/>
                  <a:t>+</a:t>
                </a:r>
              </a:p>
              <a:p>
                <a:pPr marL="914400" lvl="1" indent="-457200">
                  <a:buFont typeface="Arial" charset="0"/>
                  <a:buChar char="•"/>
                </a:pPr>
                <a:r>
                  <a:rPr lang="en-US" altLang="en-US" sz="2800" dirty="0" err="1"/>
                  <a:t>WriteSet</a:t>
                </a:r>
                <a:r>
                  <a:rPr lang="en-US" altLang="en-US" sz="2800" dirty="0"/>
                  <a:t>(</a:t>
                </a:r>
                <a:r>
                  <a:rPr lang="en-US" altLang="en-US" sz="2800" dirty="0" err="1"/>
                  <a:t>T</a:t>
                </a:r>
                <a:r>
                  <a:rPr lang="en-US" altLang="en-US" sz="2800" baseline="-25000" dirty="0" err="1"/>
                  <a:t>i</a:t>
                </a:r>
                <a:r>
                  <a:rPr lang="en-US" altLang="en-US" sz="2800" dirty="0"/>
                  <a:t>) </a:t>
                </a:r>
                <a14:m>
                  <m:oMath xmlns:m="http://schemas.openxmlformats.org/officeDocument/2006/math">
                    <m:r>
                      <a:rPr lang="en-US" altLang="en-US" sz="2800" i="1" dirty="0">
                        <a:latin typeface="Cambria Math" charset="0"/>
                      </a:rPr>
                      <m:t>⋂ </m:t>
                    </m:r>
                  </m:oMath>
                </a14:m>
                <a:r>
                  <a:rPr lang="en-US" altLang="en-US" sz="2800" dirty="0" err="1"/>
                  <a:t>ReadSet</a:t>
                </a:r>
                <a:r>
                  <a:rPr lang="en-US" altLang="en-US" sz="2800" dirty="0"/>
                  <a:t>(</a:t>
                </a:r>
                <a:r>
                  <a:rPr lang="en-US" altLang="en-US" sz="2800" dirty="0" err="1"/>
                  <a:t>T</a:t>
                </a:r>
                <a:r>
                  <a:rPr lang="en-US" altLang="en-US" sz="2800" baseline="-25000" dirty="0" err="1"/>
                  <a:t>j</a:t>
                </a:r>
                <a:r>
                  <a:rPr lang="en-US" altLang="en-US" sz="2800" dirty="0"/>
                  <a:t>)  is empty </a:t>
                </a:r>
                <a:r>
                  <a:rPr lang="en-US" altLang="en-US" sz="2800" b="1" dirty="0"/>
                  <a:t>+</a:t>
                </a:r>
                <a:endParaRPr lang="en-US" altLang="en-US" sz="2800" dirty="0"/>
              </a:p>
              <a:p>
                <a:pPr marL="914400" lvl="1" indent="-457200">
                  <a:buFont typeface="Arial" charset="0"/>
                  <a:buChar char="•"/>
                </a:pPr>
                <a:r>
                  <a:rPr lang="en-US" altLang="en-US" sz="2800" dirty="0" err="1"/>
                  <a:t>WriteSet</a:t>
                </a:r>
                <a:r>
                  <a:rPr lang="en-US" altLang="en-US" sz="2800" dirty="0"/>
                  <a:t>(</a:t>
                </a:r>
                <a:r>
                  <a:rPr lang="en-US" altLang="en-US" sz="2800" dirty="0" err="1"/>
                  <a:t>T</a:t>
                </a:r>
                <a:r>
                  <a:rPr lang="en-US" altLang="en-US" sz="2800" baseline="-25000" dirty="0" err="1"/>
                  <a:t>i</a:t>
                </a:r>
                <a:r>
                  <a:rPr lang="en-US" altLang="en-US" sz="2800" dirty="0"/>
                  <a:t>) </a:t>
                </a:r>
                <a14:m>
                  <m:oMath xmlns:m="http://schemas.openxmlformats.org/officeDocument/2006/math">
                    <m:r>
                      <a:rPr lang="en-US" altLang="en-US" sz="2800" i="1" dirty="0">
                        <a:latin typeface="Cambria Math" charset="0"/>
                      </a:rPr>
                      <m:t>⋂ </m:t>
                    </m:r>
                  </m:oMath>
                </a14:m>
                <a:r>
                  <a:rPr lang="en-US" altLang="en-US" sz="2800" dirty="0" err="1"/>
                  <a:t>WriteSet</a:t>
                </a:r>
                <a:r>
                  <a:rPr lang="en-US" altLang="en-US" sz="2800" dirty="0"/>
                  <a:t>(</a:t>
                </a:r>
                <a:r>
                  <a:rPr lang="en-US" altLang="en-US" sz="2800" dirty="0" err="1"/>
                  <a:t>T</a:t>
                </a:r>
                <a:r>
                  <a:rPr lang="en-US" altLang="en-US" sz="2800" baseline="-25000" dirty="0" err="1"/>
                  <a:t>j</a:t>
                </a:r>
                <a:r>
                  <a:rPr lang="en-US" altLang="en-US" sz="2800" dirty="0"/>
                  <a:t>)  is empty.</a:t>
                </a:r>
              </a:p>
            </p:txBody>
          </p:sp>
        </mc:Choice>
        <mc:Fallback xmlns="">
          <p:sp>
            <p:nvSpPr>
              <p:cNvPr id="2" name="Rectangle 1"/>
              <p:cNvSpPr>
                <a:spLocks noRot="1" noChangeAspect="1" noMove="1" noResize="1" noEditPoints="1" noAdjustHandles="1" noChangeArrowheads="1" noChangeShapeType="1" noTextEdit="1"/>
              </p:cNvSpPr>
              <p:nvPr/>
            </p:nvSpPr>
            <p:spPr>
              <a:xfrm>
                <a:off x="1775520" y="4479009"/>
                <a:ext cx="8568952" cy="2303197"/>
              </a:xfrm>
              <a:prstGeom prst="rect">
                <a:avLst/>
              </a:prstGeom>
              <a:blipFill>
                <a:blip r:embed="rId3"/>
                <a:stretch>
                  <a:fillRect/>
                </a:stretch>
              </a:blipFill>
            </p:spPr>
            <p:txBody>
              <a:bodyPr/>
              <a:lstStyle/>
              <a:p>
                <a:r>
                  <a:rPr lang="en-CH">
                    <a:noFill/>
                  </a:rPr>
                  <a:t> </a:t>
                </a:r>
              </a:p>
            </p:txBody>
          </p:sp>
        </mc:Fallback>
      </mc:AlternateContent>
      <p:sp>
        <p:nvSpPr>
          <p:cNvPr id="6" name="Rectangle 4"/>
          <p:cNvSpPr>
            <a:spLocks noChangeArrowheads="1"/>
          </p:cNvSpPr>
          <p:nvPr/>
        </p:nvSpPr>
        <p:spPr bwMode="auto">
          <a:xfrm>
            <a:off x="1539352" y="1141193"/>
            <a:ext cx="9344547" cy="1634421"/>
          </a:xfrm>
          <a:prstGeom prst="rect">
            <a:avLst/>
          </a:prstGeom>
          <a:noFill/>
          <a:ln w="12700">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square" lIns="80791" tIns="39687" rIns="80791" bIns="39687">
            <a:spAutoFit/>
          </a:bodyPr>
          <a:lstStyle>
            <a:lvl1pPr>
              <a:defRPr sz="6400">
                <a:solidFill>
                  <a:srgbClr val="000000"/>
                </a:solidFill>
                <a:latin typeface="Arial" charset="0"/>
                <a:ea typeface="ヒラギノ角ゴ ProN W3" charset="-128"/>
                <a:sym typeface="Arial" charset="0"/>
              </a:defRPr>
            </a:lvl1pPr>
            <a:lvl2pPr marL="742950" indent="-285750">
              <a:defRPr sz="6400">
                <a:solidFill>
                  <a:srgbClr val="000000"/>
                </a:solidFill>
                <a:latin typeface="Arial" charset="0"/>
                <a:ea typeface="ヒラギノ角ゴ ProN W3" charset="-128"/>
                <a:sym typeface="Arial" charset="0"/>
              </a:defRPr>
            </a:lvl2pPr>
            <a:lvl3pPr marL="1143000" indent="-228600">
              <a:defRPr sz="6400">
                <a:solidFill>
                  <a:srgbClr val="000000"/>
                </a:solidFill>
                <a:latin typeface="Arial" charset="0"/>
                <a:ea typeface="ヒラギノ角ゴ ProN W3" charset="-128"/>
                <a:sym typeface="Arial" charset="0"/>
              </a:defRPr>
            </a:lvl3pPr>
            <a:lvl4pPr marL="1600200" indent="-228600">
              <a:defRPr sz="6400">
                <a:solidFill>
                  <a:srgbClr val="000000"/>
                </a:solidFill>
                <a:latin typeface="Arial" charset="0"/>
                <a:ea typeface="ヒラギノ角ゴ ProN W3" charset="-128"/>
                <a:sym typeface="Arial" charset="0"/>
              </a:defRPr>
            </a:lvl4pPr>
            <a:lvl5pPr marL="2057400" indent="-228600">
              <a:defRPr sz="6400">
                <a:solidFill>
                  <a:srgbClr val="000000"/>
                </a:solidFill>
                <a:latin typeface="Arial" charset="0"/>
                <a:ea typeface="ヒラギノ角ゴ ProN W3" charset="-128"/>
                <a:sym typeface="Arial" charset="0"/>
              </a:defRPr>
            </a:lvl5pPr>
            <a:lvl6pPr marL="25146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6pPr>
            <a:lvl7pPr marL="29718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7pPr>
            <a:lvl8pPr marL="34290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8pPr>
            <a:lvl9pPr marL="38862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9pPr>
          </a:lstStyle>
          <a:p>
            <a:pPr eaLnBrk="1" hangingPunct="1"/>
            <a:r>
              <a:rPr lang="en-US" altLang="x-none" sz="2400" dirty="0"/>
              <a:t>T1: R(A), W(A), R(B), W(B)</a:t>
            </a:r>
          </a:p>
          <a:p>
            <a:pPr eaLnBrk="1" hangingPunct="1"/>
            <a:r>
              <a:rPr lang="en-US" altLang="x-none" sz="2400" dirty="0"/>
              <a:t>               </a:t>
            </a:r>
            <a:r>
              <a:rPr lang="en-US" altLang="x-none" sz="2400" dirty="0">
                <a:solidFill>
                  <a:schemeClr val="tx1"/>
                </a:solidFill>
              </a:rPr>
              <a:t>READ</a:t>
            </a:r>
            <a:r>
              <a:rPr lang="en-US" altLang="x-none" sz="2400" dirty="0"/>
              <a:t>                  </a:t>
            </a:r>
            <a:r>
              <a:rPr lang="en-US" altLang="x-none" sz="2400" dirty="0">
                <a:solidFill>
                  <a:schemeClr val="tx2">
                    <a:lumMod val="60000"/>
                    <a:lumOff val="40000"/>
                  </a:schemeClr>
                </a:solidFill>
              </a:rPr>
              <a:t> </a:t>
            </a:r>
            <a:r>
              <a:rPr lang="en-US" altLang="x-none" sz="2400" dirty="0">
                <a:solidFill>
                  <a:srgbClr val="C00000"/>
                </a:solidFill>
              </a:rPr>
              <a:t>VALIDATE</a:t>
            </a:r>
            <a:r>
              <a:rPr lang="en-US" altLang="x-none" sz="2400" dirty="0">
                <a:solidFill>
                  <a:schemeClr val="bg2">
                    <a:lumMod val="50000"/>
                  </a:schemeClr>
                </a:solidFill>
              </a:rPr>
              <a:t>     </a:t>
            </a:r>
            <a:r>
              <a:rPr lang="en-US" altLang="x-none" sz="2400" dirty="0">
                <a:solidFill>
                  <a:schemeClr val="accent1"/>
                </a:solidFill>
              </a:rPr>
              <a:t>WRITE </a:t>
            </a:r>
          </a:p>
          <a:p>
            <a:pPr eaLnBrk="1" hangingPunct="1"/>
            <a:r>
              <a:rPr lang="en-US" altLang="x-none" sz="2400" dirty="0"/>
              <a:t>T2:		                R(A), W(A), R(B), W(B)</a:t>
            </a:r>
          </a:p>
          <a:p>
            <a:pPr eaLnBrk="1" hangingPunct="1"/>
            <a:endParaRPr lang="en-US" altLang="x-none" sz="500" dirty="0"/>
          </a:p>
          <a:p>
            <a:pPr eaLnBrk="1" hangingPunct="1"/>
            <a:r>
              <a:rPr lang="en-US" altLang="x-none" sz="2400" dirty="0"/>
              <a:t> 				   </a:t>
            </a:r>
            <a:r>
              <a:rPr lang="en-US" altLang="x-none" sz="2400" dirty="0">
                <a:solidFill>
                  <a:schemeClr val="tx1"/>
                </a:solidFill>
              </a:rPr>
              <a:t>READ</a:t>
            </a:r>
            <a:r>
              <a:rPr lang="en-US" altLang="x-none" sz="2400" dirty="0"/>
              <a:t>                  </a:t>
            </a:r>
            <a:r>
              <a:rPr lang="en-US" altLang="x-none" sz="2400" dirty="0">
                <a:solidFill>
                  <a:schemeClr val="tx2">
                    <a:lumMod val="60000"/>
                    <a:lumOff val="40000"/>
                  </a:schemeClr>
                </a:solidFill>
              </a:rPr>
              <a:t> </a:t>
            </a:r>
            <a:r>
              <a:rPr lang="en-US" altLang="x-none" sz="2400" dirty="0">
                <a:solidFill>
                  <a:srgbClr val="C00000"/>
                </a:solidFill>
              </a:rPr>
              <a:t>VALIDATE</a:t>
            </a:r>
            <a:r>
              <a:rPr lang="en-US" altLang="x-none" sz="2400" dirty="0">
                <a:solidFill>
                  <a:schemeClr val="bg2">
                    <a:lumMod val="50000"/>
                  </a:schemeClr>
                </a:solidFill>
              </a:rPr>
              <a:t>  </a:t>
            </a:r>
            <a:r>
              <a:rPr lang="en-US" altLang="x-none" sz="2400" dirty="0">
                <a:solidFill>
                  <a:schemeClr val="accent1"/>
                </a:solidFill>
              </a:rPr>
              <a:t>WRITE</a:t>
            </a:r>
          </a:p>
        </p:txBody>
      </p:sp>
      <p:sp>
        <p:nvSpPr>
          <p:cNvPr id="7" name="Rectangle 6"/>
          <p:cNvSpPr/>
          <p:nvPr/>
        </p:nvSpPr>
        <p:spPr>
          <a:xfrm>
            <a:off x="2139263" y="1513651"/>
            <a:ext cx="3168352" cy="7200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5307615" y="1513651"/>
            <a:ext cx="1584176" cy="72008"/>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6891791" y="1513651"/>
            <a:ext cx="1584176" cy="72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4803559" y="2305739"/>
            <a:ext cx="3168352" cy="7200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7971911" y="2305739"/>
            <a:ext cx="1584176" cy="72008"/>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9556087" y="2305739"/>
            <a:ext cx="1008112" cy="72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lide Number Placeholder 2"/>
          <p:cNvSpPr>
            <a:spLocks noGrp="1"/>
          </p:cNvSpPr>
          <p:nvPr>
            <p:ph type="sldNum" sz="quarter" idx="12"/>
          </p:nvPr>
        </p:nvSpPr>
        <p:spPr/>
        <p:txBody>
          <a:bodyPr/>
          <a:lstStyle/>
          <a:p>
            <a:fld id="{35B54189-C436-47D0-AC37-8484B13A8E13}" type="slidenum">
              <a:rPr lang="en-US" smtClean="0"/>
              <a:pPr/>
              <a:t>45</a:t>
            </a:fld>
            <a:endParaRPr lang="en-US"/>
          </a:p>
        </p:txBody>
      </p:sp>
    </p:spTree>
    <p:extLst>
      <p:ext uri="{BB962C8B-B14F-4D97-AF65-F5344CB8AC3E}">
        <p14:creationId xmlns:p14="http://schemas.microsoft.com/office/powerpoint/2010/main" val="344783230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p:txBody>
          <a:bodyPr/>
          <a:lstStyle/>
          <a:p>
            <a:r>
              <a:rPr lang="en-US" altLang="x-none"/>
              <a:t>Example: Optimistic CC</a:t>
            </a:r>
          </a:p>
        </p:txBody>
      </p:sp>
      <p:sp>
        <p:nvSpPr>
          <p:cNvPr id="75779" name="Rectangle 3"/>
          <p:cNvSpPr>
            <a:spLocks noGrp="1" noChangeArrowheads="1"/>
          </p:cNvSpPr>
          <p:nvPr>
            <p:ph type="body" idx="1"/>
          </p:nvPr>
        </p:nvSpPr>
        <p:spPr bwMode="auto">
          <a:xfrm>
            <a:off x="1976400" y="3279600"/>
            <a:ext cx="8686800" cy="3694171"/>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81641" tIns="40821" rIns="81641" bIns="40821" numCol="1" anchor="t" anchorCtr="0" compatLnSpc="1">
            <a:prstTxWarp prst="textNoShape">
              <a:avLst/>
            </a:prstTxWarp>
          </a:bodyPr>
          <a:lstStyle/>
          <a:p>
            <a:r>
              <a:rPr lang="en-US" altLang="en-US" dirty="0"/>
              <a:t>Validation of T2:</a:t>
            </a:r>
          </a:p>
          <a:p>
            <a:pPr lvl="1"/>
            <a:r>
              <a:rPr lang="en-US" altLang="en-US" sz="3200" dirty="0"/>
              <a:t>Test 1: fails		Test 2: fails	Test 3: fails</a:t>
            </a:r>
            <a:endParaRPr lang="en-US" altLang="en-US" dirty="0"/>
          </a:p>
        </p:txBody>
      </p:sp>
      <p:sp>
        <p:nvSpPr>
          <p:cNvPr id="2" name="Rectangle 1"/>
          <p:cNvSpPr/>
          <p:nvPr/>
        </p:nvSpPr>
        <p:spPr>
          <a:xfrm>
            <a:off x="1794248" y="4506751"/>
            <a:ext cx="8568952" cy="23040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altLang="en-US" sz="3200" dirty="0"/>
              <a:t>T2 gets restarted once T1 is completely finished</a:t>
            </a:r>
          </a:p>
        </p:txBody>
      </p:sp>
      <p:sp>
        <p:nvSpPr>
          <p:cNvPr id="6" name="Rectangle 4"/>
          <p:cNvSpPr>
            <a:spLocks noChangeArrowheads="1"/>
          </p:cNvSpPr>
          <p:nvPr/>
        </p:nvSpPr>
        <p:spPr bwMode="auto">
          <a:xfrm>
            <a:off x="1539353" y="1234191"/>
            <a:ext cx="9268348" cy="1634421"/>
          </a:xfrm>
          <a:prstGeom prst="rect">
            <a:avLst/>
          </a:prstGeom>
          <a:noFill/>
          <a:ln w="12700">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square" lIns="80791" tIns="39687" rIns="80791" bIns="39687">
            <a:spAutoFit/>
          </a:bodyPr>
          <a:lstStyle>
            <a:lvl1pPr>
              <a:defRPr sz="6400">
                <a:solidFill>
                  <a:srgbClr val="000000"/>
                </a:solidFill>
                <a:latin typeface="Arial" charset="0"/>
                <a:ea typeface="ヒラギノ角ゴ ProN W3" charset="-128"/>
                <a:sym typeface="Arial" charset="0"/>
              </a:defRPr>
            </a:lvl1pPr>
            <a:lvl2pPr marL="742950" indent="-285750">
              <a:defRPr sz="6400">
                <a:solidFill>
                  <a:srgbClr val="000000"/>
                </a:solidFill>
                <a:latin typeface="Arial" charset="0"/>
                <a:ea typeface="ヒラギノ角ゴ ProN W3" charset="-128"/>
                <a:sym typeface="Arial" charset="0"/>
              </a:defRPr>
            </a:lvl2pPr>
            <a:lvl3pPr marL="1143000" indent="-228600">
              <a:defRPr sz="6400">
                <a:solidFill>
                  <a:srgbClr val="000000"/>
                </a:solidFill>
                <a:latin typeface="Arial" charset="0"/>
                <a:ea typeface="ヒラギノ角ゴ ProN W3" charset="-128"/>
                <a:sym typeface="Arial" charset="0"/>
              </a:defRPr>
            </a:lvl3pPr>
            <a:lvl4pPr marL="1600200" indent="-228600">
              <a:defRPr sz="6400">
                <a:solidFill>
                  <a:srgbClr val="000000"/>
                </a:solidFill>
                <a:latin typeface="Arial" charset="0"/>
                <a:ea typeface="ヒラギノ角ゴ ProN W3" charset="-128"/>
                <a:sym typeface="Arial" charset="0"/>
              </a:defRPr>
            </a:lvl4pPr>
            <a:lvl5pPr marL="2057400" indent="-228600">
              <a:defRPr sz="6400">
                <a:solidFill>
                  <a:srgbClr val="000000"/>
                </a:solidFill>
                <a:latin typeface="Arial" charset="0"/>
                <a:ea typeface="ヒラギノ角ゴ ProN W3" charset="-128"/>
                <a:sym typeface="Arial" charset="0"/>
              </a:defRPr>
            </a:lvl5pPr>
            <a:lvl6pPr marL="25146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6pPr>
            <a:lvl7pPr marL="29718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7pPr>
            <a:lvl8pPr marL="34290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8pPr>
            <a:lvl9pPr marL="38862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9pPr>
          </a:lstStyle>
          <a:p>
            <a:pPr eaLnBrk="1" hangingPunct="1"/>
            <a:r>
              <a:rPr lang="en-US" altLang="x-none" sz="2400" dirty="0"/>
              <a:t>T1: R(A), W(A), R(B), W(B)</a:t>
            </a:r>
          </a:p>
          <a:p>
            <a:pPr eaLnBrk="1" hangingPunct="1"/>
            <a:r>
              <a:rPr lang="en-US" altLang="x-none" sz="2400" dirty="0"/>
              <a:t>               </a:t>
            </a:r>
            <a:r>
              <a:rPr lang="en-US" altLang="x-none" sz="2400" dirty="0">
                <a:solidFill>
                  <a:schemeClr val="tx1"/>
                </a:solidFill>
              </a:rPr>
              <a:t>READ</a:t>
            </a:r>
            <a:r>
              <a:rPr lang="en-US" altLang="x-none" sz="2400" dirty="0"/>
              <a:t>                  </a:t>
            </a:r>
            <a:r>
              <a:rPr lang="en-US" altLang="x-none" sz="2400" dirty="0">
                <a:solidFill>
                  <a:schemeClr val="tx2">
                    <a:lumMod val="60000"/>
                    <a:lumOff val="40000"/>
                  </a:schemeClr>
                </a:solidFill>
              </a:rPr>
              <a:t> </a:t>
            </a:r>
            <a:r>
              <a:rPr lang="en-US" altLang="x-none" sz="2400" dirty="0">
                <a:solidFill>
                  <a:srgbClr val="C00000"/>
                </a:solidFill>
              </a:rPr>
              <a:t>VALIDATE</a:t>
            </a:r>
            <a:r>
              <a:rPr lang="en-US" altLang="x-none" sz="2400" dirty="0">
                <a:solidFill>
                  <a:schemeClr val="bg2">
                    <a:lumMod val="50000"/>
                  </a:schemeClr>
                </a:solidFill>
              </a:rPr>
              <a:t>     </a:t>
            </a:r>
            <a:r>
              <a:rPr lang="en-US" altLang="x-none" sz="2400" dirty="0">
                <a:solidFill>
                  <a:schemeClr val="accent1"/>
                </a:solidFill>
              </a:rPr>
              <a:t>WRITE </a:t>
            </a:r>
          </a:p>
          <a:p>
            <a:pPr eaLnBrk="1" hangingPunct="1"/>
            <a:r>
              <a:rPr lang="en-US" altLang="x-none" sz="2400" dirty="0"/>
              <a:t>T2:		                R(A), W(A), R(B), W(B)</a:t>
            </a:r>
          </a:p>
          <a:p>
            <a:pPr eaLnBrk="1" hangingPunct="1"/>
            <a:endParaRPr lang="en-US" altLang="x-none" sz="500" dirty="0"/>
          </a:p>
          <a:p>
            <a:pPr eaLnBrk="1" hangingPunct="1"/>
            <a:r>
              <a:rPr lang="en-US" altLang="x-none" sz="2400" dirty="0"/>
              <a:t> 				   </a:t>
            </a:r>
            <a:r>
              <a:rPr lang="en-US" altLang="x-none" sz="2400" dirty="0">
                <a:solidFill>
                  <a:schemeClr val="tx1"/>
                </a:solidFill>
              </a:rPr>
              <a:t>READ</a:t>
            </a:r>
            <a:r>
              <a:rPr lang="en-US" altLang="x-none" sz="2400" dirty="0"/>
              <a:t>                  </a:t>
            </a:r>
            <a:r>
              <a:rPr lang="en-US" altLang="x-none" sz="2400" dirty="0">
                <a:solidFill>
                  <a:schemeClr val="tx2">
                    <a:lumMod val="60000"/>
                    <a:lumOff val="40000"/>
                  </a:schemeClr>
                </a:solidFill>
              </a:rPr>
              <a:t> </a:t>
            </a:r>
            <a:r>
              <a:rPr lang="en-US" altLang="x-none" sz="2400" dirty="0">
                <a:solidFill>
                  <a:srgbClr val="C00000"/>
                </a:solidFill>
              </a:rPr>
              <a:t>VALIDATE</a:t>
            </a:r>
            <a:r>
              <a:rPr lang="en-US" altLang="x-none" sz="2400" dirty="0">
                <a:solidFill>
                  <a:schemeClr val="bg2">
                    <a:lumMod val="50000"/>
                  </a:schemeClr>
                </a:solidFill>
              </a:rPr>
              <a:t>  </a:t>
            </a:r>
            <a:r>
              <a:rPr lang="en-US" altLang="x-none" sz="2400" dirty="0">
                <a:solidFill>
                  <a:schemeClr val="accent1"/>
                </a:solidFill>
              </a:rPr>
              <a:t>WRITE</a:t>
            </a:r>
          </a:p>
        </p:txBody>
      </p:sp>
      <p:sp>
        <p:nvSpPr>
          <p:cNvPr id="7" name="Rectangle 6"/>
          <p:cNvSpPr/>
          <p:nvPr/>
        </p:nvSpPr>
        <p:spPr>
          <a:xfrm>
            <a:off x="2139263" y="1606649"/>
            <a:ext cx="3168352" cy="7200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5307615" y="1606649"/>
            <a:ext cx="1584176" cy="72008"/>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6891791" y="1606649"/>
            <a:ext cx="1584176" cy="72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4803559" y="2398737"/>
            <a:ext cx="3168352" cy="7200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7971911" y="2398737"/>
            <a:ext cx="1584176" cy="72008"/>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9556087" y="2398737"/>
            <a:ext cx="1008112" cy="72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lide Number Placeholder 2"/>
          <p:cNvSpPr>
            <a:spLocks noGrp="1"/>
          </p:cNvSpPr>
          <p:nvPr>
            <p:ph type="sldNum" sz="quarter" idx="12"/>
          </p:nvPr>
        </p:nvSpPr>
        <p:spPr/>
        <p:txBody>
          <a:bodyPr/>
          <a:lstStyle/>
          <a:p>
            <a:fld id="{35B54189-C436-47D0-AC37-8484B13A8E13}" type="slidenum">
              <a:rPr lang="en-US" smtClean="0"/>
              <a:pPr/>
              <a:t>46</a:t>
            </a:fld>
            <a:endParaRPr lang="en-US"/>
          </a:p>
        </p:txBody>
      </p:sp>
    </p:spTree>
    <p:extLst>
      <p:ext uri="{BB962C8B-B14F-4D97-AF65-F5344CB8AC3E}">
        <p14:creationId xmlns:p14="http://schemas.microsoft.com/office/powerpoint/2010/main" val="318617927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7826" name="Rectangle 2"/>
          <p:cNvSpPr>
            <a:spLocks noGrp="1" noChangeArrowheads="1"/>
          </p:cNvSpPr>
          <p:nvPr>
            <p:ph type="title"/>
          </p:nvPr>
        </p:nvSpPr>
        <p:spPr/>
        <p:txBody>
          <a:bodyPr/>
          <a:lstStyle/>
          <a:p>
            <a:r>
              <a:rPr lang="en-US" altLang="x-none" dirty="0"/>
              <a:t>Comments on Validation</a:t>
            </a:r>
          </a:p>
        </p:txBody>
      </p:sp>
      <p:sp>
        <p:nvSpPr>
          <p:cNvPr id="77827" name="Rectangle 3"/>
          <p:cNvSpPr>
            <a:spLocks noGrp="1" noChangeArrowheads="1"/>
          </p:cNvSpPr>
          <p:nvPr>
            <p:ph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81641" tIns="40821" rIns="81641" bIns="40821" numCol="1" anchor="t" anchorCtr="0" compatLnSpc="1">
            <a:prstTxWarp prst="textNoShape">
              <a:avLst/>
            </a:prstTxWarp>
          </a:bodyPr>
          <a:lstStyle/>
          <a:p>
            <a:r>
              <a:rPr lang="en-US" altLang="en-US" dirty="0"/>
              <a:t>Assignment of </a:t>
            </a:r>
            <a:r>
              <a:rPr lang="en-US" altLang="en-US" dirty="0" err="1"/>
              <a:t>txn</a:t>
            </a:r>
            <a:r>
              <a:rPr lang="en-US" altLang="en-US" dirty="0"/>
              <a:t> id, validation, and the Write phase are inside a </a:t>
            </a:r>
            <a:r>
              <a:rPr lang="en-US" altLang="en-US" b="1" dirty="0">
                <a:solidFill>
                  <a:srgbClr val="6F2529"/>
                </a:solidFill>
              </a:rPr>
              <a:t>critical section</a:t>
            </a:r>
            <a:r>
              <a:rPr lang="en-US" altLang="en-US" dirty="0"/>
              <a:t>!</a:t>
            </a:r>
          </a:p>
          <a:p>
            <a:pPr lvl="1"/>
            <a:r>
              <a:rPr lang="en-US" altLang="en-US" dirty="0"/>
              <a:t>Nothing else goes on concurrently.</a:t>
            </a:r>
          </a:p>
          <a:p>
            <a:pPr lvl="1"/>
            <a:r>
              <a:rPr lang="en-US" altLang="en-US" dirty="0"/>
              <a:t>If validation/write phase is long, major drawback!</a:t>
            </a:r>
          </a:p>
          <a:p>
            <a:pPr lvl="1"/>
            <a:endParaRPr lang="en-US" altLang="en-US" dirty="0"/>
          </a:p>
          <a:p>
            <a:r>
              <a:rPr lang="en-US" altLang="en-US" dirty="0"/>
              <a:t>Optimization for Read-only </a:t>
            </a:r>
            <a:r>
              <a:rPr lang="en-US" altLang="en-US" dirty="0" err="1"/>
              <a:t>txns</a:t>
            </a:r>
            <a:r>
              <a:rPr lang="en-US" altLang="en-US" dirty="0"/>
              <a:t>:</a:t>
            </a:r>
          </a:p>
          <a:p>
            <a:pPr lvl="1"/>
            <a:r>
              <a:rPr lang="en-US" altLang="en-US" dirty="0"/>
              <a:t>Shorter</a:t>
            </a:r>
            <a:r>
              <a:rPr lang="en-US" altLang="ja-JP" dirty="0"/>
              <a:t> critical section </a:t>
            </a:r>
            <a:br>
              <a:rPr lang="en-US" altLang="ja-JP" dirty="0"/>
            </a:br>
            <a:r>
              <a:rPr lang="en-US" altLang="ja-JP" dirty="0"/>
              <a:t>(because there is no Write phase).</a:t>
            </a:r>
            <a:endParaRPr lang="en-US" altLang="en-US" dirty="0"/>
          </a:p>
        </p:txBody>
      </p:sp>
      <p:sp>
        <p:nvSpPr>
          <p:cNvPr id="2" name="Slide Number Placeholder 1"/>
          <p:cNvSpPr>
            <a:spLocks noGrp="1"/>
          </p:cNvSpPr>
          <p:nvPr>
            <p:ph type="sldNum" sz="quarter" idx="12"/>
          </p:nvPr>
        </p:nvSpPr>
        <p:spPr/>
        <p:txBody>
          <a:bodyPr/>
          <a:lstStyle/>
          <a:p>
            <a:fld id="{35B54189-C436-47D0-AC37-8484B13A8E13}" type="slidenum">
              <a:rPr lang="en-US" smtClean="0"/>
              <a:pPr/>
              <a:t>47</a:t>
            </a:fld>
            <a:endParaRPr lang="en-US"/>
          </a:p>
        </p:txBody>
      </p:sp>
    </p:spTree>
    <p:extLst>
      <p:ext uri="{BB962C8B-B14F-4D97-AF65-F5344CB8AC3E}">
        <p14:creationId xmlns:p14="http://schemas.microsoft.com/office/powerpoint/2010/main" val="62401384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9874" name="Rectangle 2"/>
          <p:cNvSpPr>
            <a:spLocks noGrp="1" noChangeArrowheads="1"/>
          </p:cNvSpPr>
          <p:nvPr>
            <p:ph type="title"/>
          </p:nvPr>
        </p:nvSpPr>
        <p:spPr/>
        <p:txBody>
          <a:bodyPr/>
          <a:lstStyle/>
          <a:p>
            <a:r>
              <a:rPr lang="en-US" altLang="x-none"/>
              <a:t>Overheads in Optimistic CC</a:t>
            </a:r>
          </a:p>
        </p:txBody>
      </p:sp>
      <p:sp>
        <p:nvSpPr>
          <p:cNvPr id="79875" name="Rectangle 3"/>
          <p:cNvSpPr>
            <a:spLocks noGrp="1" noChangeArrowheads="1"/>
          </p:cNvSpPr>
          <p:nvPr>
            <p:ph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81641" tIns="40821" rIns="81641" bIns="40821" numCol="1" anchor="t" anchorCtr="0" compatLnSpc="1">
            <a:prstTxWarp prst="textNoShape">
              <a:avLst/>
            </a:prstTxWarp>
          </a:bodyPr>
          <a:lstStyle/>
          <a:p>
            <a:r>
              <a:rPr lang="en-US" altLang="en-US" dirty="0"/>
              <a:t>Record read/write activity in </a:t>
            </a:r>
            <a:r>
              <a:rPr lang="en-US" altLang="en-US" dirty="0" err="1"/>
              <a:t>ReadSet</a:t>
            </a:r>
            <a:r>
              <a:rPr lang="en-US" altLang="en-US" dirty="0"/>
              <a:t> and </a:t>
            </a:r>
            <a:r>
              <a:rPr lang="en-US" altLang="en-US" dirty="0" err="1"/>
              <a:t>WriteSet</a:t>
            </a:r>
            <a:r>
              <a:rPr lang="en-US" altLang="en-US" dirty="0"/>
              <a:t> per </a:t>
            </a:r>
            <a:r>
              <a:rPr lang="en-US" altLang="en-US" dirty="0" err="1"/>
              <a:t>txn</a:t>
            </a:r>
            <a:r>
              <a:rPr lang="en-US" altLang="en-US" dirty="0"/>
              <a:t>.</a:t>
            </a:r>
          </a:p>
          <a:p>
            <a:pPr lvl="1"/>
            <a:r>
              <a:rPr lang="en-US" altLang="en-US" dirty="0"/>
              <a:t>Must create and destroy these sets as needed.</a:t>
            </a:r>
            <a:endParaRPr lang="en-US" altLang="en-US" sz="1800" dirty="0"/>
          </a:p>
          <a:p>
            <a:r>
              <a:rPr lang="en-US" altLang="en-US" dirty="0"/>
              <a:t>Check for conflicts during validation, and make validated writes </a:t>
            </a:r>
            <a:r>
              <a:rPr lang="en-US" altLang="ja-JP" dirty="0">
                <a:latin typeface="Arial" charset="0"/>
              </a:rPr>
              <a:t>“</a:t>
            </a:r>
            <a:r>
              <a:rPr lang="en-US" altLang="en-US" dirty="0"/>
              <a:t>global</a:t>
            </a:r>
            <a:r>
              <a:rPr lang="en-US" altLang="ja-JP" dirty="0">
                <a:latin typeface="Arial" charset="0"/>
              </a:rPr>
              <a:t>”</a:t>
            </a:r>
            <a:r>
              <a:rPr lang="en-US" altLang="ja-JP" dirty="0"/>
              <a:t>.</a:t>
            </a:r>
          </a:p>
          <a:p>
            <a:pPr lvl="1"/>
            <a:r>
              <a:rPr lang="en-US" altLang="en-US" dirty="0"/>
              <a:t>Critical section can reduce concurrency.</a:t>
            </a:r>
          </a:p>
          <a:p>
            <a:r>
              <a:rPr lang="en-US" altLang="en-US" b="1" dirty="0"/>
              <a:t>Optimistic CC restarts </a:t>
            </a:r>
            <a:r>
              <a:rPr lang="en-US" altLang="en-US" b="1" dirty="0" err="1"/>
              <a:t>txns</a:t>
            </a:r>
            <a:r>
              <a:rPr lang="en-US" altLang="en-US" b="1" dirty="0"/>
              <a:t> that fail validation</a:t>
            </a:r>
            <a:r>
              <a:rPr lang="en-US" altLang="en-US" dirty="0"/>
              <a:t>.</a:t>
            </a:r>
          </a:p>
          <a:p>
            <a:pPr lvl="1"/>
            <a:r>
              <a:rPr lang="en-US" altLang="en-US" dirty="0"/>
              <a:t>Work done so far is wasted.</a:t>
            </a:r>
          </a:p>
          <a:p>
            <a:pPr lvl="1"/>
            <a:r>
              <a:rPr lang="en-US" altLang="en-US" dirty="0"/>
              <a:t>Requires clean-up.</a:t>
            </a:r>
          </a:p>
        </p:txBody>
      </p:sp>
      <p:sp>
        <p:nvSpPr>
          <p:cNvPr id="2" name="Slide Number Placeholder 1"/>
          <p:cNvSpPr>
            <a:spLocks noGrp="1"/>
          </p:cNvSpPr>
          <p:nvPr>
            <p:ph type="sldNum" sz="quarter" idx="12"/>
          </p:nvPr>
        </p:nvSpPr>
        <p:spPr/>
        <p:txBody>
          <a:bodyPr/>
          <a:lstStyle/>
          <a:p>
            <a:fld id="{35B54189-C436-47D0-AC37-8484B13A8E13}" type="slidenum">
              <a:rPr lang="en-US" smtClean="0"/>
              <a:pPr/>
              <a:t>48</a:t>
            </a:fld>
            <a:endParaRPr lang="en-US"/>
          </a:p>
        </p:txBody>
      </p:sp>
    </p:spTree>
    <p:extLst>
      <p:ext uri="{BB962C8B-B14F-4D97-AF65-F5344CB8AC3E}">
        <p14:creationId xmlns:p14="http://schemas.microsoft.com/office/powerpoint/2010/main" val="337506967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524000" y="6245226"/>
            <a:ext cx="9144000" cy="6127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solidFill>
                  <a:schemeClr val="tx2"/>
                </a:solidFill>
              </a:rPr>
              <a:t>Continuous, per-object validation</a:t>
            </a:r>
          </a:p>
        </p:txBody>
      </p:sp>
      <p:sp>
        <p:nvSpPr>
          <p:cNvPr id="2" name="Title 1"/>
          <p:cNvSpPr>
            <a:spLocks noGrp="1"/>
          </p:cNvSpPr>
          <p:nvPr>
            <p:ph type="title"/>
          </p:nvPr>
        </p:nvSpPr>
        <p:spPr/>
        <p:txBody>
          <a:bodyPr/>
          <a:lstStyle/>
          <a:p>
            <a:r>
              <a:rPr lang="en-US" dirty="0"/>
              <a:t>Timestamp-based CC</a:t>
            </a:r>
          </a:p>
        </p:txBody>
      </p:sp>
      <p:sp>
        <p:nvSpPr>
          <p:cNvPr id="3" name="Content Placeholder 2"/>
          <p:cNvSpPr>
            <a:spLocks noGrp="1"/>
          </p:cNvSpPr>
          <p:nvPr>
            <p:ph idx="1"/>
          </p:nvPr>
        </p:nvSpPr>
        <p:spPr/>
        <p:txBody>
          <a:bodyPr/>
          <a:lstStyle/>
          <a:p>
            <a:r>
              <a:rPr lang="en-US" dirty="0"/>
              <a:t>Optimistic CC: Timestamp ordering is imposed </a:t>
            </a:r>
            <a:r>
              <a:rPr lang="en-US" dirty="0">
                <a:solidFill>
                  <a:srgbClr val="6F2529"/>
                </a:solidFill>
              </a:rPr>
              <a:t>on transactions</a:t>
            </a:r>
            <a:r>
              <a:rPr lang="en-US" dirty="0"/>
              <a:t>, and </a:t>
            </a:r>
            <a:r>
              <a:rPr lang="en-US" b="1" dirty="0"/>
              <a:t>validation</a:t>
            </a:r>
            <a:r>
              <a:rPr lang="en-US" dirty="0"/>
              <a:t> checks that </a:t>
            </a:r>
            <a:r>
              <a:rPr lang="en-US" dirty="0">
                <a:solidFill>
                  <a:srgbClr val="6F2529"/>
                </a:solidFill>
              </a:rPr>
              <a:t>all conflicting actions occurred in the same order</a:t>
            </a:r>
            <a:r>
              <a:rPr lang="en-US" dirty="0"/>
              <a:t>. </a:t>
            </a:r>
          </a:p>
          <a:p>
            <a:r>
              <a:rPr lang="en-US" dirty="0"/>
              <a:t>Timestamp-based CC</a:t>
            </a:r>
          </a:p>
          <a:p>
            <a:pPr lvl="1">
              <a:defRPr/>
            </a:pPr>
            <a:r>
              <a:rPr lang="en-US" b="1" dirty="0"/>
              <a:t>Continuous validation </a:t>
            </a:r>
            <a:r>
              <a:rPr lang="mr-IN" b="1" dirty="0"/>
              <a:t>–</a:t>
            </a:r>
            <a:r>
              <a:rPr lang="en-US" b="1" dirty="0"/>
              <a:t> not a distinct phase</a:t>
            </a:r>
          </a:p>
          <a:p>
            <a:pPr lvl="1">
              <a:defRPr/>
            </a:pPr>
            <a:r>
              <a:rPr lang="en-US" dirty="0"/>
              <a:t>Keep </a:t>
            </a:r>
            <a:r>
              <a:rPr lang="en-US" dirty="0">
                <a:solidFill>
                  <a:srgbClr val="6F2529"/>
                </a:solidFill>
              </a:rPr>
              <a:t>read </a:t>
            </a:r>
            <a:r>
              <a:rPr lang="en-US" dirty="0"/>
              <a:t>and </a:t>
            </a:r>
            <a:r>
              <a:rPr lang="en-US" dirty="0">
                <a:solidFill>
                  <a:srgbClr val="6F2529"/>
                </a:solidFill>
              </a:rPr>
              <a:t>write</a:t>
            </a:r>
            <a:r>
              <a:rPr lang="en-US" dirty="0"/>
              <a:t> timestamps </a:t>
            </a:r>
            <a:r>
              <a:rPr lang="en-US" b="1" dirty="0"/>
              <a:t>per object</a:t>
            </a:r>
            <a:r>
              <a:rPr lang="en-US" dirty="0"/>
              <a:t>, and </a:t>
            </a:r>
            <a:r>
              <a:rPr lang="en-US" dirty="0">
                <a:solidFill>
                  <a:srgbClr val="6F2529"/>
                </a:solidFill>
              </a:rPr>
              <a:t>starting timestamp </a:t>
            </a:r>
            <a:r>
              <a:rPr lang="en-US" dirty="0"/>
              <a:t>of each </a:t>
            </a:r>
            <a:r>
              <a:rPr lang="en-US" dirty="0" err="1"/>
              <a:t>txn</a:t>
            </a:r>
            <a:endParaRPr lang="en-US" dirty="0"/>
          </a:p>
          <a:p>
            <a:pPr lvl="1">
              <a:defRPr/>
            </a:pPr>
            <a:r>
              <a:rPr lang="en-US" dirty="0"/>
              <a:t>Compare </a:t>
            </a:r>
            <a:r>
              <a:rPr lang="en-US" dirty="0" err="1"/>
              <a:t>txn</a:t>
            </a:r>
            <a:r>
              <a:rPr lang="en-US" dirty="0"/>
              <a:t> timestamp with read/write timestamps of the objects in order to decide between:</a:t>
            </a:r>
          </a:p>
          <a:p>
            <a:pPr lvl="2">
              <a:defRPr/>
            </a:pPr>
            <a:r>
              <a:rPr lang="en-US" dirty="0"/>
              <a:t>Continue, Abort, Commit, Skip write</a:t>
            </a:r>
          </a:p>
        </p:txBody>
      </p:sp>
      <p:sp>
        <p:nvSpPr>
          <p:cNvPr id="4" name="Slide Number Placeholder 3"/>
          <p:cNvSpPr>
            <a:spLocks noGrp="1"/>
          </p:cNvSpPr>
          <p:nvPr>
            <p:ph type="sldNum" sz="quarter" idx="12"/>
          </p:nvPr>
        </p:nvSpPr>
        <p:spPr/>
        <p:txBody>
          <a:bodyPr/>
          <a:lstStyle/>
          <a:p>
            <a:fld id="{35B54189-C436-47D0-AC37-8484B13A8E13}" type="slidenum">
              <a:rPr lang="en-US" smtClean="0"/>
              <a:pPr/>
              <a:t>49</a:t>
            </a:fld>
            <a:endParaRPr lang="en-US"/>
          </a:p>
        </p:txBody>
      </p:sp>
    </p:spTree>
    <p:extLst>
      <p:ext uri="{BB962C8B-B14F-4D97-AF65-F5344CB8AC3E}">
        <p14:creationId xmlns:p14="http://schemas.microsoft.com/office/powerpoint/2010/main" val="35672700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 quick reminder of ACID</a:t>
            </a:r>
          </a:p>
        </p:txBody>
      </p:sp>
      <p:sp>
        <p:nvSpPr>
          <p:cNvPr id="3" name="Content Placeholder 2"/>
          <p:cNvSpPr>
            <a:spLocks noGrp="1"/>
          </p:cNvSpPr>
          <p:nvPr>
            <p:ph idx="1"/>
          </p:nvPr>
        </p:nvSpPr>
        <p:spPr/>
        <p:txBody>
          <a:bodyPr/>
          <a:lstStyle/>
          <a:p>
            <a:r>
              <a:rPr lang="en-US" b="1" dirty="0">
                <a:solidFill>
                  <a:srgbClr val="6F2529"/>
                </a:solidFill>
              </a:rPr>
              <a:t>A</a:t>
            </a:r>
            <a:r>
              <a:rPr lang="en-US" dirty="0">
                <a:solidFill>
                  <a:srgbClr val="6F2529"/>
                </a:solidFill>
              </a:rPr>
              <a:t>tomicity</a:t>
            </a:r>
            <a:r>
              <a:rPr lang="en-US" dirty="0"/>
              <a:t>: Either all actions in the </a:t>
            </a:r>
            <a:r>
              <a:rPr lang="en-US" dirty="0" err="1"/>
              <a:t>txn</a:t>
            </a:r>
            <a:r>
              <a:rPr lang="en-US" dirty="0"/>
              <a:t> happen, or none.</a:t>
            </a:r>
          </a:p>
          <a:p>
            <a:r>
              <a:rPr lang="en-US" b="1" dirty="0">
                <a:solidFill>
                  <a:srgbClr val="6F2529"/>
                </a:solidFill>
              </a:rPr>
              <a:t>C</a:t>
            </a:r>
            <a:r>
              <a:rPr lang="en-US" dirty="0">
                <a:solidFill>
                  <a:srgbClr val="6F2529"/>
                </a:solidFill>
              </a:rPr>
              <a:t>onsistency</a:t>
            </a:r>
            <a:r>
              <a:rPr lang="en-US" dirty="0"/>
              <a:t>: If each </a:t>
            </a:r>
            <a:r>
              <a:rPr lang="en-US" dirty="0" err="1"/>
              <a:t>txn</a:t>
            </a:r>
            <a:r>
              <a:rPr lang="en-US" dirty="0"/>
              <a:t> is consistent, and the DB starts consistent, it ends up consistent.</a:t>
            </a:r>
          </a:p>
          <a:p>
            <a:r>
              <a:rPr lang="en-US" b="1" dirty="0">
                <a:solidFill>
                  <a:srgbClr val="6F2529"/>
                </a:solidFill>
              </a:rPr>
              <a:t>I</a:t>
            </a:r>
            <a:r>
              <a:rPr lang="en-US" dirty="0">
                <a:solidFill>
                  <a:srgbClr val="6F2529"/>
                </a:solidFill>
              </a:rPr>
              <a:t>solation</a:t>
            </a:r>
            <a:r>
              <a:rPr lang="en-US" dirty="0"/>
              <a:t>: Execution of one </a:t>
            </a:r>
            <a:r>
              <a:rPr lang="en-US" dirty="0" err="1"/>
              <a:t>txn</a:t>
            </a:r>
            <a:r>
              <a:rPr lang="en-US" dirty="0"/>
              <a:t> is isolated from other </a:t>
            </a:r>
            <a:r>
              <a:rPr lang="en-US" dirty="0" err="1"/>
              <a:t>txns</a:t>
            </a:r>
            <a:r>
              <a:rPr lang="en-US" dirty="0"/>
              <a:t>.</a:t>
            </a:r>
          </a:p>
          <a:p>
            <a:r>
              <a:rPr lang="en-US" b="1" dirty="0">
                <a:solidFill>
                  <a:srgbClr val="6F2529"/>
                </a:solidFill>
              </a:rPr>
              <a:t>D</a:t>
            </a:r>
            <a:r>
              <a:rPr lang="en-US" dirty="0">
                <a:solidFill>
                  <a:srgbClr val="6F2529"/>
                </a:solidFill>
              </a:rPr>
              <a:t>urability</a:t>
            </a:r>
            <a:r>
              <a:rPr lang="en-US" dirty="0"/>
              <a:t>: If a </a:t>
            </a:r>
            <a:r>
              <a:rPr lang="en-US" dirty="0" err="1"/>
              <a:t>txn</a:t>
            </a:r>
            <a:r>
              <a:rPr lang="en-US" dirty="0"/>
              <a:t> commits, its effects persist.</a:t>
            </a:r>
          </a:p>
        </p:txBody>
      </p:sp>
      <p:sp>
        <p:nvSpPr>
          <p:cNvPr id="4" name="Slide Number Placeholder 3"/>
          <p:cNvSpPr>
            <a:spLocks noGrp="1"/>
          </p:cNvSpPr>
          <p:nvPr>
            <p:ph type="sldNum" sz="quarter" idx="12"/>
          </p:nvPr>
        </p:nvSpPr>
        <p:spPr/>
        <p:txBody>
          <a:bodyPr/>
          <a:lstStyle/>
          <a:p>
            <a:fld id="{35B54189-C436-47D0-AC37-8484B13A8E13}" type="slidenum">
              <a:rPr lang="en-US" smtClean="0"/>
              <a:pPr/>
              <a:t>5</a:t>
            </a:fld>
            <a:endParaRPr lang="en-US"/>
          </a:p>
        </p:txBody>
      </p:sp>
    </p:spTree>
    <p:extLst>
      <p:ext uri="{BB962C8B-B14F-4D97-AF65-F5344CB8AC3E}">
        <p14:creationId xmlns:p14="http://schemas.microsoft.com/office/powerpoint/2010/main" val="155785933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4994" name="Rectangle 2"/>
          <p:cNvSpPr>
            <a:spLocks noGrp="1" noChangeArrowheads="1"/>
          </p:cNvSpPr>
          <p:nvPr>
            <p:ph type="title"/>
          </p:nvPr>
        </p:nvSpPr>
        <p:spPr/>
        <p:txBody>
          <a:bodyPr/>
          <a:lstStyle/>
          <a:p>
            <a:r>
              <a:rPr lang="en-US" altLang="x-none" dirty="0"/>
              <a:t>Timestamp-based CC</a:t>
            </a:r>
          </a:p>
        </p:txBody>
      </p:sp>
      <p:sp>
        <p:nvSpPr>
          <p:cNvPr id="51202" name="Rectangle 3"/>
          <p:cNvSpPr>
            <a:spLocks noGrp="1" noChangeArrowheads="1"/>
          </p:cNvSpPr>
          <p:nvPr>
            <p:ph idx="1"/>
          </p:nvPr>
        </p:nvSpPr>
        <p:spPr/>
        <p:txBody>
          <a:bodyPr vert="horz" wrap="square" lIns="81641" tIns="40821" rIns="81641" bIns="40821" numCol="1" anchor="t" anchorCtr="0" compatLnSpc="1">
            <a:prstTxWarp prst="textNoShape">
              <a:avLst/>
            </a:prstTxWarp>
          </a:bodyPr>
          <a:lstStyle/>
          <a:p>
            <a:pPr marL="96441" indent="0">
              <a:buNone/>
              <a:defRPr/>
            </a:pPr>
            <a:r>
              <a:rPr lang="en-US" b="1" dirty="0">
                <a:solidFill>
                  <a:schemeClr val="accent2"/>
                </a:solidFill>
              </a:rPr>
              <a:t>Idea:</a:t>
            </a:r>
            <a:r>
              <a:rPr lang="en-US" dirty="0"/>
              <a:t> </a:t>
            </a:r>
          </a:p>
          <a:p>
            <a:pPr>
              <a:defRPr/>
            </a:pPr>
            <a:r>
              <a:rPr lang="en-US" dirty="0" err="1"/>
              <a:t>Txn</a:t>
            </a:r>
            <a:r>
              <a:rPr lang="en-US" dirty="0"/>
              <a:t> timestamp TS </a:t>
            </a:r>
            <a:r>
              <a:rPr lang="en-US" dirty="0">
                <a:sym typeface="Wingdings"/>
              </a:rPr>
              <a:t> begin time</a:t>
            </a:r>
            <a:endParaRPr lang="en-US" dirty="0"/>
          </a:p>
          <a:p>
            <a:pPr>
              <a:defRPr/>
            </a:pPr>
            <a:r>
              <a:rPr lang="en-US" dirty="0"/>
              <a:t>Object: read-timestamp (RTS) and a write-timestamp (WTS)</a:t>
            </a:r>
          </a:p>
          <a:p>
            <a:pPr lvl="1">
              <a:defRPr/>
            </a:pPr>
            <a:r>
              <a:rPr lang="en-US" dirty="0"/>
              <a:t>If action </a:t>
            </a:r>
            <a:r>
              <a:rPr lang="en-US" dirty="0" err="1"/>
              <a:t>a</a:t>
            </a:r>
            <a:r>
              <a:rPr lang="en-US" baseline="-25000" dirty="0" err="1"/>
              <a:t>i</a:t>
            </a:r>
            <a:r>
              <a:rPr lang="en-US" dirty="0"/>
              <a:t> of </a:t>
            </a:r>
            <a:r>
              <a:rPr lang="en-US" dirty="0" err="1"/>
              <a:t>txn</a:t>
            </a:r>
            <a:r>
              <a:rPr lang="en-US" dirty="0"/>
              <a:t> T</a:t>
            </a:r>
            <a:r>
              <a:rPr lang="en-US" baseline="-25000" dirty="0"/>
              <a:t>i</a:t>
            </a:r>
            <a:r>
              <a:rPr lang="en-US" dirty="0"/>
              <a:t> conflicts with action </a:t>
            </a:r>
            <a:r>
              <a:rPr lang="en-US" dirty="0" err="1"/>
              <a:t>a</a:t>
            </a:r>
            <a:r>
              <a:rPr lang="en-US" baseline="-25000" dirty="0" err="1"/>
              <a:t>j</a:t>
            </a:r>
            <a:r>
              <a:rPr lang="en-US" dirty="0"/>
              <a:t> of </a:t>
            </a:r>
            <a:r>
              <a:rPr lang="en-US" dirty="0" err="1"/>
              <a:t>txn</a:t>
            </a:r>
            <a:r>
              <a:rPr lang="en-US" dirty="0"/>
              <a:t> T</a:t>
            </a:r>
            <a:r>
              <a:rPr lang="en-US" baseline="-25000" dirty="0"/>
              <a:t>j</a:t>
            </a:r>
            <a:r>
              <a:rPr lang="en-US" dirty="0"/>
              <a:t>, and TS(T</a:t>
            </a:r>
            <a:r>
              <a:rPr lang="en-US" baseline="-25000" dirty="0"/>
              <a:t>i</a:t>
            </a:r>
            <a:r>
              <a:rPr lang="en-US" dirty="0"/>
              <a:t>) &lt; TS(T</a:t>
            </a:r>
            <a:r>
              <a:rPr lang="en-US" baseline="-25000" dirty="0"/>
              <a:t>j</a:t>
            </a:r>
            <a:r>
              <a:rPr lang="en-US" dirty="0"/>
              <a:t>), then </a:t>
            </a:r>
            <a:r>
              <a:rPr lang="en-US" dirty="0" err="1"/>
              <a:t>a</a:t>
            </a:r>
            <a:r>
              <a:rPr lang="en-US" baseline="-25000" dirty="0" err="1"/>
              <a:t>i</a:t>
            </a:r>
            <a:r>
              <a:rPr lang="en-US" dirty="0"/>
              <a:t> must occur before </a:t>
            </a:r>
            <a:r>
              <a:rPr lang="en-US" dirty="0" err="1"/>
              <a:t>a</a:t>
            </a:r>
            <a:r>
              <a:rPr lang="en-US" baseline="-25000" dirty="0" err="1"/>
              <a:t>j</a:t>
            </a:r>
            <a:r>
              <a:rPr lang="en-US" dirty="0"/>
              <a:t>.  Otherwise, restart violating </a:t>
            </a:r>
            <a:r>
              <a:rPr lang="en-US" dirty="0" err="1"/>
              <a:t>txn</a:t>
            </a:r>
            <a:r>
              <a:rPr lang="en-US" dirty="0"/>
              <a:t>.</a:t>
            </a:r>
          </a:p>
          <a:p>
            <a:pPr lvl="1">
              <a:defRPr/>
            </a:pPr>
            <a:r>
              <a:rPr lang="en-US" dirty="0"/>
              <a:t>Use RTS, WTS to detect conflicts.</a:t>
            </a:r>
          </a:p>
        </p:txBody>
      </p:sp>
      <p:sp>
        <p:nvSpPr>
          <p:cNvPr id="3" name="Slide Number Placeholder 2"/>
          <p:cNvSpPr>
            <a:spLocks noGrp="1"/>
          </p:cNvSpPr>
          <p:nvPr>
            <p:ph type="sldNum" sz="quarter" idx="12"/>
          </p:nvPr>
        </p:nvSpPr>
        <p:spPr/>
        <p:txBody>
          <a:bodyPr/>
          <a:lstStyle/>
          <a:p>
            <a:fld id="{35B54189-C436-47D0-AC37-8484B13A8E13}" type="slidenum">
              <a:rPr lang="en-US" smtClean="0"/>
              <a:pPr/>
              <a:t>50</a:t>
            </a:fld>
            <a:endParaRPr lang="en-US"/>
          </a:p>
        </p:txBody>
      </p:sp>
      <p:graphicFrame>
        <p:nvGraphicFramePr>
          <p:cNvPr id="2" name="Table 1"/>
          <p:cNvGraphicFramePr>
            <a:graphicFrameLocks noGrp="1"/>
          </p:cNvGraphicFramePr>
          <p:nvPr>
            <p:extLst>
              <p:ext uri="{D42A27DB-BD31-4B8C-83A1-F6EECF244321}">
                <p14:modId xmlns:p14="http://schemas.microsoft.com/office/powerpoint/2010/main" val="1724446241"/>
              </p:ext>
            </p:extLst>
          </p:nvPr>
        </p:nvGraphicFramePr>
        <p:xfrm>
          <a:off x="2927648" y="4683104"/>
          <a:ext cx="6912768" cy="1584960"/>
        </p:xfrm>
        <a:graphic>
          <a:graphicData uri="http://schemas.openxmlformats.org/drawingml/2006/table">
            <a:tbl>
              <a:tblPr firstRow="1" bandRow="1">
                <a:tableStyleId>{5C22544A-7EE6-4342-B048-85BDC9FD1C3A}</a:tableStyleId>
              </a:tblPr>
              <a:tblGrid>
                <a:gridCol w="1245826">
                  <a:extLst>
                    <a:ext uri="{9D8B030D-6E8A-4147-A177-3AD203B41FA5}">
                      <a16:colId xmlns:a16="http://schemas.microsoft.com/office/drawing/2014/main" val="20000"/>
                    </a:ext>
                  </a:extLst>
                </a:gridCol>
                <a:gridCol w="2858071">
                  <a:extLst>
                    <a:ext uri="{9D8B030D-6E8A-4147-A177-3AD203B41FA5}">
                      <a16:colId xmlns:a16="http://schemas.microsoft.com/office/drawing/2014/main" val="20001"/>
                    </a:ext>
                  </a:extLst>
                </a:gridCol>
                <a:gridCol w="2808871">
                  <a:extLst>
                    <a:ext uri="{9D8B030D-6E8A-4147-A177-3AD203B41FA5}">
                      <a16:colId xmlns:a16="http://schemas.microsoft.com/office/drawing/2014/main" val="20002"/>
                    </a:ext>
                  </a:extLst>
                </a:gridCol>
              </a:tblGrid>
              <a:tr h="0">
                <a:tc>
                  <a:txBody>
                    <a:bodyPr/>
                    <a:lstStyle/>
                    <a:p>
                      <a:r>
                        <a:rPr lang="en-US" sz="2000" dirty="0"/>
                        <a:t>Object</a:t>
                      </a:r>
                    </a:p>
                  </a:txBody>
                  <a:tcPr/>
                </a:tc>
                <a:tc>
                  <a:txBody>
                    <a:bodyPr/>
                    <a:lstStyle/>
                    <a:p>
                      <a:r>
                        <a:rPr lang="en-US" sz="2000" dirty="0"/>
                        <a:t>Read-timestamp</a:t>
                      </a:r>
                    </a:p>
                  </a:txBody>
                  <a:tcPr/>
                </a:tc>
                <a:tc>
                  <a:txBody>
                    <a:bodyPr/>
                    <a:lstStyle/>
                    <a:p>
                      <a:r>
                        <a:rPr lang="en-US" sz="2000" dirty="0"/>
                        <a:t>Write-Timestamp</a:t>
                      </a:r>
                    </a:p>
                  </a:txBody>
                  <a:tcPr/>
                </a:tc>
                <a:extLst>
                  <a:ext uri="{0D108BD9-81ED-4DB2-BD59-A6C34878D82A}">
                    <a16:rowId xmlns:a16="http://schemas.microsoft.com/office/drawing/2014/main" val="10000"/>
                  </a:ext>
                </a:extLst>
              </a:tr>
              <a:tr h="370840">
                <a:tc>
                  <a:txBody>
                    <a:bodyPr/>
                    <a:lstStyle/>
                    <a:p>
                      <a:r>
                        <a:rPr lang="en-US" sz="2000" dirty="0"/>
                        <a:t>A</a:t>
                      </a:r>
                    </a:p>
                  </a:txBody>
                  <a:tcPr/>
                </a:tc>
                <a:tc>
                  <a:txBody>
                    <a:bodyPr/>
                    <a:lstStyle/>
                    <a:p>
                      <a:r>
                        <a:rPr lang="en-US" sz="2000" dirty="0"/>
                        <a:t>10</a:t>
                      </a:r>
                    </a:p>
                  </a:txBody>
                  <a:tcPr/>
                </a:tc>
                <a:tc>
                  <a:txBody>
                    <a:bodyPr/>
                    <a:lstStyle/>
                    <a:p>
                      <a:r>
                        <a:rPr lang="en-US" sz="2000" dirty="0"/>
                        <a:t>4</a:t>
                      </a:r>
                    </a:p>
                  </a:txBody>
                  <a:tcPr/>
                </a:tc>
                <a:extLst>
                  <a:ext uri="{0D108BD9-81ED-4DB2-BD59-A6C34878D82A}">
                    <a16:rowId xmlns:a16="http://schemas.microsoft.com/office/drawing/2014/main" val="10001"/>
                  </a:ext>
                </a:extLst>
              </a:tr>
              <a:tr h="370840">
                <a:tc>
                  <a:txBody>
                    <a:bodyPr/>
                    <a:lstStyle/>
                    <a:p>
                      <a:r>
                        <a:rPr lang="en-US" sz="2000" dirty="0"/>
                        <a:t>B</a:t>
                      </a:r>
                    </a:p>
                  </a:txBody>
                  <a:tcPr/>
                </a:tc>
                <a:tc>
                  <a:txBody>
                    <a:bodyPr/>
                    <a:lstStyle/>
                    <a:p>
                      <a:r>
                        <a:rPr lang="en-US" sz="2000" dirty="0"/>
                        <a:t>15</a:t>
                      </a:r>
                    </a:p>
                  </a:txBody>
                  <a:tcPr/>
                </a:tc>
                <a:tc>
                  <a:txBody>
                    <a:bodyPr/>
                    <a:lstStyle/>
                    <a:p>
                      <a:r>
                        <a:rPr lang="en-US" sz="2000" dirty="0"/>
                        <a:t>13</a:t>
                      </a:r>
                    </a:p>
                  </a:txBody>
                  <a:tcPr/>
                </a:tc>
                <a:extLst>
                  <a:ext uri="{0D108BD9-81ED-4DB2-BD59-A6C34878D82A}">
                    <a16:rowId xmlns:a16="http://schemas.microsoft.com/office/drawing/2014/main" val="10002"/>
                  </a:ext>
                </a:extLst>
              </a:tr>
              <a:tr h="370840">
                <a:tc>
                  <a:txBody>
                    <a:bodyPr/>
                    <a:lstStyle/>
                    <a:p>
                      <a:r>
                        <a:rPr lang="mr-IN" sz="2000" dirty="0"/>
                        <a:t>…</a:t>
                      </a:r>
                      <a:endParaRPr lang="en-US" sz="2000" dirty="0"/>
                    </a:p>
                  </a:txBody>
                  <a:tcPr/>
                </a:tc>
                <a:tc>
                  <a:txBody>
                    <a:bodyPr/>
                    <a:lstStyle/>
                    <a:p>
                      <a:r>
                        <a:rPr lang="mr-IN" sz="2000" dirty="0"/>
                        <a:t>…</a:t>
                      </a:r>
                      <a:endParaRPr lang="en-US" sz="2000" dirty="0"/>
                    </a:p>
                  </a:txBody>
                  <a:tcPr/>
                </a:tc>
                <a:tc>
                  <a:txBody>
                    <a:bodyPr/>
                    <a:lstStyle/>
                    <a:p>
                      <a:r>
                        <a:rPr lang="mr-IN" sz="2000" dirty="0"/>
                        <a:t>…</a:t>
                      </a:r>
                      <a:endParaRPr lang="en-US" sz="2000" dirty="0"/>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164909971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7042" name="Rectangle 2"/>
          <p:cNvSpPr>
            <a:spLocks noGrp="1" noChangeArrowheads="1"/>
          </p:cNvSpPr>
          <p:nvPr>
            <p:ph type="title"/>
          </p:nvPr>
        </p:nvSpPr>
        <p:spPr/>
        <p:txBody>
          <a:bodyPr/>
          <a:lstStyle/>
          <a:p>
            <a:r>
              <a:rPr lang="en-US" altLang="x-none" sz="4000" dirty="0"/>
              <a:t>When </a:t>
            </a:r>
            <a:r>
              <a:rPr lang="en-US" altLang="x-none" sz="4000" dirty="0" err="1"/>
              <a:t>txn</a:t>
            </a:r>
            <a:r>
              <a:rPr lang="en-US" altLang="x-none" sz="4000" dirty="0"/>
              <a:t> T wants to </a:t>
            </a:r>
            <a:r>
              <a:rPr lang="en-US" altLang="x-none" sz="4000" u="sng" dirty="0"/>
              <a:t>READ</a:t>
            </a:r>
            <a:r>
              <a:rPr lang="en-US" altLang="x-none" sz="4000" dirty="0"/>
              <a:t> Object O</a:t>
            </a:r>
          </a:p>
        </p:txBody>
      </p:sp>
      <p:sp>
        <p:nvSpPr>
          <p:cNvPr id="87043" name="Rectangle 3"/>
          <p:cNvSpPr>
            <a:spLocks noGrp="1" noChangeArrowheads="1"/>
          </p:cNvSpPr>
          <p:nvPr>
            <p:ph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81641" tIns="40821" rIns="81641" bIns="40821" numCol="1" anchor="t" anchorCtr="0" compatLnSpc="1">
            <a:prstTxWarp prst="textNoShape">
              <a:avLst/>
            </a:prstTxWarp>
          </a:bodyPr>
          <a:lstStyle/>
          <a:p>
            <a:r>
              <a:rPr lang="en-US" altLang="en-US" dirty="0">
                <a:solidFill>
                  <a:srgbClr val="6F2529"/>
                </a:solidFill>
              </a:rPr>
              <a:t>TS(T) &lt; WTS(O): </a:t>
            </a:r>
            <a:r>
              <a:rPr lang="en-US" altLang="en-US" dirty="0"/>
              <a:t>violates timestamp order of T </a:t>
            </a:r>
            <a:r>
              <a:rPr lang="en-US" altLang="en-US" dirty="0" err="1"/>
              <a:t>w.r.t</a:t>
            </a:r>
            <a:r>
              <a:rPr lang="en-US" altLang="en-US" dirty="0"/>
              <a:t>. writer of O.</a:t>
            </a:r>
          </a:p>
          <a:p>
            <a:pPr lvl="1"/>
            <a:r>
              <a:rPr lang="en-US" altLang="en-US" dirty="0"/>
              <a:t>Abort T and restart it with a new</a:t>
            </a:r>
            <a:r>
              <a:rPr lang="en-US" altLang="en-US"/>
              <a:t>, higher </a:t>
            </a:r>
            <a:r>
              <a:rPr lang="en-US" altLang="en-US" dirty="0"/>
              <a:t>TS.</a:t>
            </a:r>
          </a:p>
          <a:p>
            <a:r>
              <a:rPr lang="en-US" altLang="en-US" dirty="0">
                <a:solidFill>
                  <a:srgbClr val="6F2529"/>
                </a:solidFill>
              </a:rPr>
              <a:t>TS(T) &gt;= WTS(O):</a:t>
            </a:r>
          </a:p>
          <a:p>
            <a:pPr lvl="1"/>
            <a:r>
              <a:rPr lang="en-US" altLang="en-US" dirty="0">
                <a:solidFill>
                  <a:srgbClr val="3365FB"/>
                </a:solidFill>
              </a:rPr>
              <a:t>Allow T to read O.</a:t>
            </a:r>
            <a:endParaRPr lang="en-US" altLang="en-US" dirty="0"/>
          </a:p>
          <a:p>
            <a:pPr lvl="1"/>
            <a:r>
              <a:rPr lang="en-US" altLang="en-US" dirty="0"/>
              <a:t>Reset RTS(O) to max(RTS(O), TS(T))</a:t>
            </a:r>
          </a:p>
          <a:p>
            <a:r>
              <a:rPr lang="en-US" altLang="en-US" dirty="0"/>
              <a:t>Change to RTS(O) on reads must be written in some persistent fashion </a:t>
            </a:r>
            <a:r>
              <a:rPr lang="en-US" altLang="en-US" dirty="0">
                <a:sym typeface="Wingdings"/>
              </a:rPr>
              <a:t> </a:t>
            </a:r>
            <a:r>
              <a:rPr lang="en-US" altLang="en-US" dirty="0"/>
              <a:t>overhead.</a:t>
            </a:r>
          </a:p>
        </p:txBody>
      </p:sp>
      <p:sp>
        <p:nvSpPr>
          <p:cNvPr id="2" name="Slide Number Placeholder 1"/>
          <p:cNvSpPr>
            <a:spLocks noGrp="1"/>
          </p:cNvSpPr>
          <p:nvPr>
            <p:ph type="sldNum" sz="quarter" idx="12"/>
          </p:nvPr>
        </p:nvSpPr>
        <p:spPr/>
        <p:txBody>
          <a:bodyPr/>
          <a:lstStyle/>
          <a:p>
            <a:fld id="{35B54189-C436-47D0-AC37-8484B13A8E13}" type="slidenum">
              <a:rPr lang="en-US" smtClean="0"/>
              <a:pPr/>
              <a:t>51</a:t>
            </a:fld>
            <a:endParaRPr lang="en-US"/>
          </a:p>
        </p:txBody>
      </p:sp>
    </p:spTree>
    <p:extLst>
      <p:ext uri="{BB962C8B-B14F-4D97-AF65-F5344CB8AC3E}">
        <p14:creationId xmlns:p14="http://schemas.microsoft.com/office/powerpoint/2010/main" val="306905167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9090" name="Rectangle 2"/>
          <p:cNvSpPr>
            <a:spLocks noGrp="1" noChangeArrowheads="1"/>
          </p:cNvSpPr>
          <p:nvPr>
            <p:ph type="title"/>
          </p:nvPr>
        </p:nvSpPr>
        <p:spPr/>
        <p:txBody>
          <a:bodyPr/>
          <a:lstStyle/>
          <a:p>
            <a:r>
              <a:rPr lang="en-US" altLang="x-none" sz="4000" dirty="0"/>
              <a:t>When </a:t>
            </a:r>
            <a:r>
              <a:rPr lang="en-US" altLang="x-none" sz="4000" dirty="0" err="1"/>
              <a:t>txn</a:t>
            </a:r>
            <a:r>
              <a:rPr lang="en-US" altLang="x-none" sz="4000" dirty="0"/>
              <a:t> T wants to </a:t>
            </a:r>
            <a:r>
              <a:rPr lang="en-US" altLang="x-none" sz="4000" u="sng" dirty="0"/>
              <a:t>write</a:t>
            </a:r>
            <a:r>
              <a:rPr lang="en-US" altLang="x-none" sz="4000" dirty="0"/>
              <a:t> Object O</a:t>
            </a:r>
          </a:p>
        </p:txBody>
      </p:sp>
      <p:sp>
        <p:nvSpPr>
          <p:cNvPr id="89091" name="Rectangle 3"/>
          <p:cNvSpPr>
            <a:spLocks noGrp="1" noChangeArrowheads="1"/>
          </p:cNvSpPr>
          <p:nvPr>
            <p:ph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81641" tIns="40821" rIns="81641" bIns="40821" numCol="1" anchor="t" anchorCtr="0" compatLnSpc="1">
            <a:prstTxWarp prst="textNoShape">
              <a:avLst/>
            </a:prstTxWarp>
          </a:bodyPr>
          <a:lstStyle/>
          <a:p>
            <a:pPr>
              <a:lnSpc>
                <a:spcPct val="90000"/>
              </a:lnSpc>
            </a:pPr>
            <a:r>
              <a:rPr lang="en-US" altLang="en-US" dirty="0">
                <a:solidFill>
                  <a:srgbClr val="6F2529"/>
                </a:solidFill>
              </a:rPr>
              <a:t>TS(T) &lt; RTS(O): </a:t>
            </a:r>
            <a:r>
              <a:rPr lang="en-US" altLang="en-US" dirty="0"/>
              <a:t>violates timestamp order of T </a:t>
            </a:r>
            <a:r>
              <a:rPr lang="en-US" altLang="en-US" dirty="0" err="1"/>
              <a:t>w.r.t.</a:t>
            </a:r>
            <a:r>
              <a:rPr lang="en-US" altLang="en-US" dirty="0"/>
              <a:t> reader of O </a:t>
            </a:r>
            <a:r>
              <a:rPr lang="en-US" altLang="en-US" dirty="0">
                <a:sym typeface="Wingdings"/>
              </a:rPr>
              <a:t></a:t>
            </a:r>
            <a:r>
              <a:rPr lang="en-US" altLang="en-US" dirty="0"/>
              <a:t> abort and restart T.</a:t>
            </a:r>
          </a:p>
          <a:p>
            <a:pPr>
              <a:lnSpc>
                <a:spcPct val="90000"/>
              </a:lnSpc>
            </a:pPr>
            <a:r>
              <a:rPr lang="en-US" altLang="en-US" dirty="0">
                <a:solidFill>
                  <a:srgbClr val="6F2529"/>
                </a:solidFill>
              </a:rPr>
              <a:t>TS(T) &lt; WTS(O) </a:t>
            </a:r>
            <a:r>
              <a:rPr lang="en-US" altLang="en-US" dirty="0">
                <a:solidFill>
                  <a:srgbClr val="6F2529"/>
                </a:solidFill>
                <a:sym typeface="Wingdings"/>
              </a:rPr>
              <a:t></a:t>
            </a:r>
            <a:r>
              <a:rPr lang="en-US" altLang="en-US" dirty="0">
                <a:solidFill>
                  <a:srgbClr val="6F2529"/>
                </a:solidFill>
              </a:rPr>
              <a:t> </a:t>
            </a:r>
            <a:r>
              <a:rPr lang="en-US" altLang="en-US" dirty="0"/>
              <a:t>violates timestamp order of T </a:t>
            </a:r>
            <a:r>
              <a:rPr lang="en-US" altLang="en-US" dirty="0" err="1"/>
              <a:t>w.r.t</a:t>
            </a:r>
            <a:r>
              <a:rPr lang="en-US" altLang="en-US" dirty="0"/>
              <a:t>. writer of O. </a:t>
            </a:r>
            <a:r>
              <a:rPr lang="en-US" altLang="en-US" dirty="0">
                <a:sym typeface="Wingdings"/>
              </a:rPr>
              <a:t> </a:t>
            </a:r>
            <a:r>
              <a:rPr lang="en-US" altLang="en-US" dirty="0"/>
              <a:t>???</a:t>
            </a:r>
          </a:p>
          <a:p>
            <a:pPr lvl="1">
              <a:lnSpc>
                <a:spcPct val="90000"/>
              </a:lnSpc>
            </a:pPr>
            <a:r>
              <a:rPr lang="en-US" altLang="en-US" dirty="0">
                <a:solidFill>
                  <a:srgbClr val="6F2529"/>
                </a:solidFill>
              </a:rPr>
              <a:t>Thomas Write Rule:  </a:t>
            </a:r>
            <a:r>
              <a:rPr lang="en-US" altLang="en-US" dirty="0"/>
              <a:t>Outdated write </a:t>
            </a:r>
            <a:r>
              <a:rPr lang="en-US" altLang="en-US" dirty="0">
                <a:sym typeface="Wingdings"/>
              </a:rPr>
              <a:t></a:t>
            </a:r>
            <a:r>
              <a:rPr lang="en-US" altLang="en-US" dirty="0"/>
              <a:t> Safely ignore the write –it’s as if the write happened before and was overwritten</a:t>
            </a:r>
          </a:p>
          <a:p>
            <a:pPr lvl="1">
              <a:lnSpc>
                <a:spcPct val="90000"/>
              </a:lnSpc>
            </a:pPr>
            <a:r>
              <a:rPr lang="en-US" altLang="en-US"/>
              <a:t>need </a:t>
            </a:r>
            <a:r>
              <a:rPr lang="en-US" altLang="en-US" dirty="0"/>
              <a:t>not restart T</a:t>
            </a:r>
            <a:r>
              <a:rPr lang="en-US" altLang="en-US"/>
              <a:t>! </a:t>
            </a:r>
            <a:endParaRPr lang="en-US" altLang="en-US" dirty="0"/>
          </a:p>
          <a:p>
            <a:pPr lvl="1">
              <a:lnSpc>
                <a:spcPct val="90000"/>
              </a:lnSpc>
            </a:pPr>
            <a:r>
              <a:rPr lang="en-US" altLang="ja-JP"/>
              <a:t>Allows </a:t>
            </a:r>
            <a:r>
              <a:rPr lang="en-US" altLang="ja-JP" dirty="0"/>
              <a:t>some </a:t>
            </a:r>
            <a:r>
              <a:rPr lang="en-US" altLang="ja-JP" b="1" dirty="0"/>
              <a:t>serializable schedules (correct) that are not conflict serializable</a:t>
            </a:r>
            <a:r>
              <a:rPr lang="en-US" altLang="ja-JP" dirty="0"/>
              <a:t>.</a:t>
            </a:r>
          </a:p>
          <a:p>
            <a:pPr>
              <a:lnSpc>
                <a:spcPct val="90000"/>
              </a:lnSpc>
            </a:pPr>
            <a:endParaRPr lang="en-US" altLang="en-US" dirty="0"/>
          </a:p>
          <a:p>
            <a:pPr>
              <a:lnSpc>
                <a:spcPct val="90000"/>
              </a:lnSpc>
            </a:pPr>
            <a:r>
              <a:rPr lang="en-US" altLang="en-US" dirty="0"/>
              <a:t>Else, allow T to write O (and update WTS(O)).</a:t>
            </a:r>
          </a:p>
        </p:txBody>
      </p:sp>
      <p:sp>
        <p:nvSpPr>
          <p:cNvPr id="2" name="Slide Number Placeholder 1"/>
          <p:cNvSpPr>
            <a:spLocks noGrp="1"/>
          </p:cNvSpPr>
          <p:nvPr>
            <p:ph type="sldNum" sz="quarter" idx="12"/>
          </p:nvPr>
        </p:nvSpPr>
        <p:spPr/>
        <p:txBody>
          <a:bodyPr/>
          <a:lstStyle/>
          <a:p>
            <a:fld id="{35B54189-C436-47D0-AC37-8484B13A8E13}" type="slidenum">
              <a:rPr lang="en-US" smtClean="0"/>
              <a:pPr/>
              <a:t>52</a:t>
            </a:fld>
            <a:endParaRPr lang="en-US"/>
          </a:p>
        </p:txBody>
      </p:sp>
    </p:spTree>
    <p:extLst>
      <p:ext uri="{BB962C8B-B14F-4D97-AF65-F5344CB8AC3E}">
        <p14:creationId xmlns:p14="http://schemas.microsoft.com/office/powerpoint/2010/main" val="12463001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89091">
                                            <p:txEl>
                                              <p:pRg st="2" end="2"/>
                                            </p:txEl>
                                          </p:spTgt>
                                        </p:tgtEl>
                                        <p:attrNameLst>
                                          <p:attrName>style.visibility</p:attrName>
                                        </p:attrNameLst>
                                      </p:cBhvr>
                                      <p:to>
                                        <p:strVal val="visible"/>
                                      </p:to>
                                    </p:set>
                                    <p:animEffect transition="in" filter="dissolve">
                                      <p:cBhvr>
                                        <p:cTn id="7" dur="500"/>
                                        <p:tgtEl>
                                          <p:spTgt spid="89091">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89091">
                                            <p:txEl>
                                              <p:pRg st="3" end="3"/>
                                            </p:txEl>
                                          </p:spTgt>
                                        </p:tgtEl>
                                        <p:attrNameLst>
                                          <p:attrName>style.visibility</p:attrName>
                                        </p:attrNameLst>
                                      </p:cBhvr>
                                      <p:to>
                                        <p:strVal val="visible"/>
                                      </p:to>
                                    </p:set>
                                    <p:animEffect transition="in" filter="dissolve">
                                      <p:cBhvr>
                                        <p:cTn id="12" dur="500"/>
                                        <p:tgtEl>
                                          <p:spTgt spid="89091">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89091">
                                            <p:txEl>
                                              <p:pRg st="4" end="4"/>
                                            </p:txEl>
                                          </p:spTgt>
                                        </p:tgtEl>
                                        <p:attrNameLst>
                                          <p:attrName>style.visibility</p:attrName>
                                        </p:attrNameLst>
                                      </p:cBhvr>
                                      <p:to>
                                        <p:strVal val="visible"/>
                                      </p:to>
                                    </p:set>
                                    <p:animEffect transition="in" filter="dissolve">
                                      <p:cBhvr>
                                        <p:cTn id="17" dur="500"/>
                                        <p:tgtEl>
                                          <p:spTgt spid="89091">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89091">
                                            <p:txEl>
                                              <p:pRg st="6" end="6"/>
                                            </p:txEl>
                                          </p:spTgt>
                                        </p:tgtEl>
                                        <p:attrNameLst>
                                          <p:attrName>style.visibility</p:attrName>
                                        </p:attrNameLst>
                                      </p:cBhvr>
                                      <p:to>
                                        <p:strVal val="visible"/>
                                      </p:to>
                                    </p:set>
                                    <p:animEffect transition="in" filter="dissolve">
                                      <p:cBhvr>
                                        <p:cTn id="22" dur="500"/>
                                        <p:tgtEl>
                                          <p:spTgt spid="89091">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9090" name="Rectangle 2"/>
          <p:cNvSpPr>
            <a:spLocks noGrp="1" noChangeArrowheads="1"/>
          </p:cNvSpPr>
          <p:nvPr>
            <p:ph type="title"/>
          </p:nvPr>
        </p:nvSpPr>
        <p:spPr>
          <a:xfrm>
            <a:off x="34413" y="431898"/>
            <a:ext cx="12192000" cy="677108"/>
          </a:xfrm>
        </p:spPr>
        <p:txBody>
          <a:bodyPr/>
          <a:lstStyle/>
          <a:p>
            <a:r>
              <a:rPr lang="en-US" altLang="x-none" sz="3800" dirty="0"/>
              <a:t>Timestamp-based CC and Recoverability</a:t>
            </a:r>
          </a:p>
        </p:txBody>
      </p:sp>
      <p:sp>
        <p:nvSpPr>
          <p:cNvPr id="89091" name="Rectangle 3"/>
          <p:cNvSpPr>
            <a:spLocks noGrp="1" noChangeArrowheads="1"/>
          </p:cNvSpPr>
          <p:nvPr>
            <p:ph idx="1"/>
          </p:nvPr>
        </p:nvSpPr>
        <p:spPr bwMode="auto">
          <a:xfrm>
            <a:off x="609600" y="1295401"/>
            <a:ext cx="11582400" cy="4949825"/>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81641" tIns="40821" rIns="81641" bIns="40821" numCol="1" anchor="t" anchorCtr="0" compatLnSpc="1">
            <a:prstTxWarp prst="textNoShape">
              <a:avLst/>
            </a:prstTxWarp>
          </a:bodyPr>
          <a:lstStyle/>
          <a:p>
            <a:pPr>
              <a:lnSpc>
                <a:spcPct val="90000"/>
              </a:lnSpc>
            </a:pPr>
            <a:r>
              <a:rPr lang="en-US" dirty="0"/>
              <a:t>Unrecoverable schedules are possible</a:t>
            </a:r>
          </a:p>
          <a:p>
            <a:pPr>
              <a:lnSpc>
                <a:spcPct val="90000"/>
              </a:lnSpc>
            </a:pPr>
            <a:endParaRPr lang="en-US" dirty="0"/>
          </a:p>
          <a:p>
            <a:pPr>
              <a:lnSpc>
                <a:spcPct val="90000"/>
              </a:lnSpc>
            </a:pPr>
            <a:endParaRPr lang="en-US" dirty="0"/>
          </a:p>
          <a:p>
            <a:pPr>
              <a:lnSpc>
                <a:spcPct val="90000"/>
              </a:lnSpc>
            </a:pPr>
            <a:endParaRPr lang="en-US" dirty="0"/>
          </a:p>
          <a:p>
            <a:pPr>
              <a:lnSpc>
                <a:spcPct val="90000"/>
              </a:lnSpc>
            </a:pPr>
            <a:endParaRPr lang="en-US" dirty="0"/>
          </a:p>
          <a:p>
            <a:pPr>
              <a:lnSpc>
                <a:spcPct val="90000"/>
              </a:lnSpc>
            </a:pPr>
            <a:endParaRPr lang="en-US" dirty="0"/>
          </a:p>
          <a:p>
            <a:pPr>
              <a:lnSpc>
                <a:spcPct val="90000"/>
              </a:lnSpc>
            </a:pPr>
            <a:r>
              <a:rPr lang="en-US" dirty="0"/>
              <a:t>Solution</a:t>
            </a:r>
          </a:p>
          <a:p>
            <a:pPr lvl="1">
              <a:lnSpc>
                <a:spcPct val="90000"/>
              </a:lnSpc>
            </a:pPr>
            <a:r>
              <a:rPr lang="en-US" dirty="0"/>
              <a:t>Make changes of T1 in a memory buffer and block T2 from committing</a:t>
            </a:r>
          </a:p>
          <a:p>
            <a:pPr lvl="1">
              <a:lnSpc>
                <a:spcPct val="90000"/>
              </a:lnSpc>
            </a:pPr>
            <a:r>
              <a:rPr lang="en-US" dirty="0"/>
              <a:t>Write changes to disk ONLY at commit</a:t>
            </a:r>
          </a:p>
          <a:p>
            <a:pPr lvl="1">
              <a:lnSpc>
                <a:spcPct val="90000"/>
              </a:lnSpc>
            </a:pPr>
            <a:endParaRPr lang="en-US" dirty="0"/>
          </a:p>
          <a:p>
            <a:pPr>
              <a:lnSpc>
                <a:spcPct val="90000"/>
              </a:lnSpc>
            </a:pPr>
            <a:endParaRPr lang="en-US" dirty="0"/>
          </a:p>
        </p:txBody>
      </p:sp>
      <p:sp>
        <p:nvSpPr>
          <p:cNvPr id="4" name="Rectangle 4"/>
          <p:cNvSpPr>
            <a:spLocks noChangeArrowheads="1"/>
          </p:cNvSpPr>
          <p:nvPr/>
        </p:nvSpPr>
        <p:spPr bwMode="auto">
          <a:xfrm>
            <a:off x="4367808" y="1916833"/>
            <a:ext cx="3024336" cy="2237449"/>
          </a:xfrm>
          <a:prstGeom prst="rect">
            <a:avLst/>
          </a:prstGeom>
          <a:noFill/>
          <a:ln w="12700">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square" lIns="82208" tIns="41105" rIns="82208" bIns="41105">
            <a:spAutoFit/>
          </a:bodyPr>
          <a:lstStyle>
            <a:lvl1pPr>
              <a:defRPr sz="6400">
                <a:solidFill>
                  <a:srgbClr val="000000"/>
                </a:solidFill>
                <a:latin typeface="Arial" charset="0"/>
                <a:ea typeface="ヒラギノ角ゴ ProN W3" charset="-128"/>
                <a:sym typeface="Arial" charset="0"/>
              </a:defRPr>
            </a:lvl1pPr>
            <a:lvl2pPr marL="742950" indent="-285750">
              <a:defRPr sz="6400">
                <a:solidFill>
                  <a:srgbClr val="000000"/>
                </a:solidFill>
                <a:latin typeface="Arial" charset="0"/>
                <a:ea typeface="ヒラギノ角ゴ ProN W3" charset="-128"/>
                <a:sym typeface="Arial" charset="0"/>
              </a:defRPr>
            </a:lvl2pPr>
            <a:lvl3pPr marL="1143000" indent="-228600">
              <a:defRPr sz="6400">
                <a:solidFill>
                  <a:srgbClr val="000000"/>
                </a:solidFill>
                <a:latin typeface="Arial" charset="0"/>
                <a:ea typeface="ヒラギノ角ゴ ProN W3" charset="-128"/>
                <a:sym typeface="Arial" charset="0"/>
              </a:defRPr>
            </a:lvl3pPr>
            <a:lvl4pPr marL="1600200" indent="-228600">
              <a:defRPr sz="6400">
                <a:solidFill>
                  <a:srgbClr val="000000"/>
                </a:solidFill>
                <a:latin typeface="Arial" charset="0"/>
                <a:ea typeface="ヒラギノ角ゴ ProN W3" charset="-128"/>
                <a:sym typeface="Arial" charset="0"/>
              </a:defRPr>
            </a:lvl4pPr>
            <a:lvl5pPr marL="2057400" indent="-228600">
              <a:defRPr sz="6400">
                <a:solidFill>
                  <a:srgbClr val="000000"/>
                </a:solidFill>
                <a:latin typeface="Arial" charset="0"/>
                <a:ea typeface="ヒラギノ角ゴ ProN W3" charset="-128"/>
                <a:sym typeface="Arial" charset="0"/>
              </a:defRPr>
            </a:lvl5pPr>
            <a:lvl6pPr marL="25146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6pPr>
            <a:lvl7pPr marL="29718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7pPr>
            <a:lvl8pPr marL="34290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8pPr>
            <a:lvl9pPr marL="38862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9pPr>
          </a:lstStyle>
          <a:p>
            <a:pPr eaLnBrk="1" hangingPunct="1"/>
            <a:r>
              <a:rPr lang="en-US" altLang="x-none" sz="2000" b="1" dirty="0"/>
              <a:t>  T1     	                T2</a:t>
            </a:r>
          </a:p>
          <a:p>
            <a:pPr eaLnBrk="1" hangingPunct="1"/>
            <a:r>
              <a:rPr lang="en-US" altLang="x-none" sz="2000" b="1" dirty="0"/>
              <a:t>W(A)</a:t>
            </a:r>
          </a:p>
          <a:p>
            <a:pPr eaLnBrk="1" hangingPunct="1"/>
            <a:r>
              <a:rPr lang="en-US" altLang="x-none" sz="2000" b="1" dirty="0"/>
              <a:t>	                R(A)</a:t>
            </a:r>
          </a:p>
          <a:p>
            <a:pPr eaLnBrk="1" hangingPunct="1"/>
            <a:r>
              <a:rPr lang="en-US" altLang="x-none" sz="2000" b="1" dirty="0"/>
              <a:t>	                W(B)</a:t>
            </a:r>
          </a:p>
          <a:p>
            <a:pPr eaLnBrk="1" hangingPunct="1"/>
            <a:r>
              <a:rPr lang="en-US" altLang="x-none" sz="2000" b="1" dirty="0"/>
              <a:t>		 Commit</a:t>
            </a:r>
          </a:p>
          <a:p>
            <a:pPr eaLnBrk="1" hangingPunct="1"/>
            <a:endParaRPr lang="en-US" altLang="x-none" sz="2000" b="1" dirty="0"/>
          </a:p>
          <a:p>
            <a:pPr eaLnBrk="1" hangingPunct="1"/>
            <a:r>
              <a:rPr lang="en-US" altLang="x-none" sz="2000" b="1" dirty="0">
                <a:solidFill>
                  <a:srgbClr val="FF0000"/>
                </a:solidFill>
              </a:rPr>
              <a:t>Abort</a:t>
            </a:r>
          </a:p>
        </p:txBody>
      </p:sp>
      <p:sp>
        <p:nvSpPr>
          <p:cNvPr id="2" name="Slide Number Placeholder 1"/>
          <p:cNvSpPr>
            <a:spLocks noGrp="1"/>
          </p:cNvSpPr>
          <p:nvPr>
            <p:ph type="sldNum" sz="quarter" idx="12"/>
          </p:nvPr>
        </p:nvSpPr>
        <p:spPr/>
        <p:txBody>
          <a:bodyPr/>
          <a:lstStyle/>
          <a:p>
            <a:fld id="{35B54189-C436-47D0-AC37-8484B13A8E13}" type="slidenum">
              <a:rPr lang="en-US" smtClean="0"/>
              <a:pPr/>
              <a:t>53</a:t>
            </a:fld>
            <a:endParaRPr lang="en-US"/>
          </a:p>
        </p:txBody>
      </p:sp>
      <p:cxnSp>
        <p:nvCxnSpPr>
          <p:cNvPr id="5" name="Straight Arrow Connector 4"/>
          <p:cNvCxnSpPr/>
          <p:nvPr/>
        </p:nvCxnSpPr>
        <p:spPr>
          <a:xfrm>
            <a:off x="5087888" y="2492896"/>
            <a:ext cx="1296144" cy="21602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7729633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2E5267-F8D4-5B47-8354-49F39EF4AD0E}"/>
              </a:ext>
            </a:extLst>
          </p:cNvPr>
          <p:cNvSpPr>
            <a:spLocks noGrp="1"/>
          </p:cNvSpPr>
          <p:nvPr>
            <p:ph type="title"/>
          </p:nvPr>
        </p:nvSpPr>
        <p:spPr/>
        <p:txBody>
          <a:bodyPr/>
          <a:lstStyle/>
          <a:p>
            <a:r>
              <a:rPr lang="en-US" dirty="0"/>
              <a:t>Outline</a:t>
            </a:r>
          </a:p>
        </p:txBody>
      </p:sp>
      <p:sp>
        <p:nvSpPr>
          <p:cNvPr id="3" name="Content Placeholder 2">
            <a:extLst>
              <a:ext uri="{FF2B5EF4-FFF2-40B4-BE49-F238E27FC236}">
                <a16:creationId xmlns:a16="http://schemas.microsoft.com/office/drawing/2014/main" id="{82F7C30D-6D1B-BE42-ABAF-06F17EA92C9B}"/>
              </a:ext>
            </a:extLst>
          </p:cNvPr>
          <p:cNvSpPr>
            <a:spLocks noGrp="1"/>
          </p:cNvSpPr>
          <p:nvPr>
            <p:ph idx="1"/>
          </p:nvPr>
        </p:nvSpPr>
        <p:spPr/>
        <p:txBody>
          <a:bodyPr/>
          <a:lstStyle/>
          <a:p>
            <a:r>
              <a:rPr lang="en-US" dirty="0"/>
              <a:t>Transactions &amp; Concurrency Control</a:t>
            </a:r>
          </a:p>
          <a:p>
            <a:pPr lvl="1"/>
            <a:r>
              <a:rPr lang="en-US" dirty="0"/>
              <a:t>ACID &amp; Transaction Schedules</a:t>
            </a:r>
          </a:p>
          <a:p>
            <a:pPr lvl="1"/>
            <a:r>
              <a:rPr lang="en-US" dirty="0"/>
              <a:t>Concurrency control protocols</a:t>
            </a:r>
          </a:p>
          <a:p>
            <a:pPr lvl="2"/>
            <a:r>
              <a:rPr lang="en-US" sz="2200" dirty="0"/>
              <a:t>Pessimistic</a:t>
            </a:r>
          </a:p>
          <a:p>
            <a:pPr lvl="2"/>
            <a:r>
              <a:rPr lang="en-US" sz="2200" dirty="0"/>
              <a:t>Optimistic</a:t>
            </a:r>
          </a:p>
          <a:p>
            <a:pPr lvl="1"/>
            <a:r>
              <a:rPr lang="en-US" b="1" dirty="0"/>
              <a:t>Multi-version concurrency control</a:t>
            </a:r>
          </a:p>
        </p:txBody>
      </p:sp>
      <p:sp>
        <p:nvSpPr>
          <p:cNvPr id="4" name="Slide Number Placeholder 3">
            <a:extLst>
              <a:ext uri="{FF2B5EF4-FFF2-40B4-BE49-F238E27FC236}">
                <a16:creationId xmlns:a16="http://schemas.microsoft.com/office/drawing/2014/main" id="{DFC1D979-485A-B64E-B1DF-E7316173AC18}"/>
              </a:ext>
            </a:extLst>
          </p:cNvPr>
          <p:cNvSpPr>
            <a:spLocks noGrp="1"/>
          </p:cNvSpPr>
          <p:nvPr>
            <p:ph type="sldNum" sz="quarter" idx="12"/>
          </p:nvPr>
        </p:nvSpPr>
        <p:spPr/>
        <p:txBody>
          <a:bodyPr/>
          <a:lstStyle/>
          <a:p>
            <a:fld id="{35B54189-C436-47D0-AC37-8484B13A8E13}" type="slidenum">
              <a:rPr lang="en-US" smtClean="0"/>
              <a:pPr/>
              <a:t>54</a:t>
            </a:fld>
            <a:endParaRPr lang="en-US"/>
          </a:p>
        </p:txBody>
      </p:sp>
    </p:spTree>
    <p:extLst>
      <p:ext uri="{BB962C8B-B14F-4D97-AF65-F5344CB8AC3E}">
        <p14:creationId xmlns:p14="http://schemas.microsoft.com/office/powerpoint/2010/main" val="255861265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Rectangle 5"/>
          <p:cNvSpPr/>
          <p:nvPr/>
        </p:nvSpPr>
        <p:spPr>
          <a:xfrm>
            <a:off x="1524000" y="5788026"/>
            <a:ext cx="9144000" cy="6127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solidFill>
                  <a:schemeClr val="tx2"/>
                </a:solidFill>
              </a:rPr>
              <a:t>Combine with CC =&gt; MVTO, MVOCC, MV2PL</a:t>
            </a:r>
          </a:p>
        </p:txBody>
      </p:sp>
      <p:sp>
        <p:nvSpPr>
          <p:cNvPr id="100354" name="Rectangle 2"/>
          <p:cNvSpPr>
            <a:spLocks noGrp="1" noChangeArrowheads="1"/>
          </p:cNvSpPr>
          <p:nvPr>
            <p:ph type="title"/>
          </p:nvPr>
        </p:nvSpPr>
        <p:spPr/>
        <p:txBody>
          <a:bodyPr/>
          <a:lstStyle/>
          <a:p>
            <a:r>
              <a:rPr lang="en-US" altLang="x-none" dirty="0" err="1"/>
              <a:t>Multiversion</a:t>
            </a:r>
            <a:r>
              <a:rPr lang="en-US" altLang="x-none" dirty="0"/>
              <a:t> Concurrency Control</a:t>
            </a:r>
          </a:p>
        </p:txBody>
      </p:sp>
      <p:sp>
        <p:nvSpPr>
          <p:cNvPr id="100355" name="Rectangle 3"/>
          <p:cNvSpPr>
            <a:spLocks noGrp="1" noChangeArrowheads="1"/>
          </p:cNvSpPr>
          <p:nvPr>
            <p:ph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81641" tIns="40821" rIns="81641" bIns="40821" numCol="1" anchor="t" anchorCtr="0" compatLnSpc="1">
            <a:prstTxWarp prst="textNoShape">
              <a:avLst/>
            </a:prstTxWarp>
          </a:bodyPr>
          <a:lstStyle/>
          <a:p>
            <a:r>
              <a:rPr lang="en-US" altLang="en-US" b="1" dirty="0"/>
              <a:t>Goal: </a:t>
            </a:r>
            <a:r>
              <a:rPr lang="en-US" b="1" dirty="0"/>
              <a:t>A transaction never waits on read!</a:t>
            </a:r>
          </a:p>
          <a:p>
            <a:r>
              <a:rPr lang="en-US" b="1" dirty="0"/>
              <a:t>Idea </a:t>
            </a:r>
            <a:r>
              <a:rPr lang="en-US" dirty="0"/>
              <a:t> </a:t>
            </a:r>
          </a:p>
          <a:p>
            <a:pPr lvl="1"/>
            <a:r>
              <a:rPr lang="en-US" dirty="0"/>
              <a:t>Maintain </a:t>
            </a:r>
            <a:r>
              <a:rPr lang="en-US" b="1" dirty="0">
                <a:solidFill>
                  <a:srgbClr val="6F2529"/>
                </a:solidFill>
              </a:rPr>
              <a:t>several versions </a:t>
            </a:r>
            <a:r>
              <a:rPr lang="en-US" dirty="0"/>
              <a:t>of each database object (multi-version), each with a read and a  write timestamp.</a:t>
            </a:r>
          </a:p>
          <a:p>
            <a:pPr lvl="1"/>
            <a:r>
              <a:rPr lang="en-US" dirty="0"/>
              <a:t>Transaction T</a:t>
            </a:r>
            <a:r>
              <a:rPr lang="en-US" baseline="-25000" dirty="0"/>
              <a:t>i</a:t>
            </a:r>
            <a:r>
              <a:rPr lang="en-US" dirty="0"/>
              <a:t> reads the most recent version whose write timestamp precedes TS(T</a:t>
            </a:r>
            <a:r>
              <a:rPr lang="en-US" baseline="-25000" dirty="0"/>
              <a:t>i</a:t>
            </a:r>
            <a:r>
              <a:rPr lang="en-US" dirty="0"/>
              <a:t>), </a:t>
            </a:r>
            <a:br>
              <a:rPr lang="en-US" dirty="0"/>
            </a:br>
            <a:r>
              <a:rPr lang="en-US" dirty="0"/>
              <a:t>i.e., WTS(O)&lt;TS(T</a:t>
            </a:r>
            <a:r>
              <a:rPr lang="en-US" baseline="-25000" dirty="0"/>
              <a:t>i</a:t>
            </a:r>
            <a:r>
              <a:rPr lang="en-US" dirty="0"/>
              <a:t>).</a:t>
            </a:r>
          </a:p>
        </p:txBody>
      </p:sp>
      <p:sp>
        <p:nvSpPr>
          <p:cNvPr id="2" name="Slide Number Placeholder 1"/>
          <p:cNvSpPr>
            <a:spLocks noGrp="1"/>
          </p:cNvSpPr>
          <p:nvPr>
            <p:ph type="sldNum" sz="quarter" idx="12"/>
          </p:nvPr>
        </p:nvSpPr>
        <p:spPr/>
        <p:txBody>
          <a:bodyPr/>
          <a:lstStyle/>
          <a:p>
            <a:fld id="{35B54189-C436-47D0-AC37-8484B13A8E13}" type="slidenum">
              <a:rPr lang="en-US" smtClean="0"/>
              <a:pPr/>
              <a:t>55</a:t>
            </a:fld>
            <a:endParaRPr lang="en-US"/>
          </a:p>
        </p:txBody>
      </p:sp>
      <p:sp>
        <p:nvSpPr>
          <p:cNvPr id="7" name="Rectangle 6"/>
          <p:cNvSpPr/>
          <p:nvPr/>
        </p:nvSpPr>
        <p:spPr>
          <a:xfrm>
            <a:off x="1524000" y="5175250"/>
            <a:ext cx="9144000" cy="6127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err="1">
                <a:solidFill>
                  <a:schemeClr val="tx2"/>
                </a:solidFill>
              </a:rPr>
              <a:t>Multiversioning</a:t>
            </a:r>
            <a:r>
              <a:rPr lang="en-US" sz="3600" b="1" dirty="0">
                <a:solidFill>
                  <a:schemeClr val="tx2"/>
                </a:solidFill>
              </a:rPr>
              <a:t> is a storage </a:t>
            </a:r>
            <a:r>
              <a:rPr lang="en-US" sz="3600" b="1" dirty="0" err="1">
                <a:solidFill>
                  <a:schemeClr val="tx2"/>
                </a:solidFill>
              </a:rPr>
              <a:t>mgmt</a:t>
            </a:r>
            <a:r>
              <a:rPr lang="en-US" sz="3600" b="1" dirty="0">
                <a:solidFill>
                  <a:schemeClr val="tx2"/>
                </a:solidFill>
              </a:rPr>
              <a:t> concept!</a:t>
            </a:r>
          </a:p>
        </p:txBody>
      </p:sp>
    </p:spTree>
    <p:extLst>
      <p:ext uri="{BB962C8B-B14F-4D97-AF65-F5344CB8AC3E}">
        <p14:creationId xmlns:p14="http://schemas.microsoft.com/office/powerpoint/2010/main" val="254125715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0354" name="Rectangle 2"/>
          <p:cNvSpPr>
            <a:spLocks noGrp="1" noChangeArrowheads="1"/>
          </p:cNvSpPr>
          <p:nvPr>
            <p:ph type="title"/>
          </p:nvPr>
        </p:nvSpPr>
        <p:spPr/>
        <p:txBody>
          <a:bodyPr/>
          <a:lstStyle/>
          <a:p>
            <a:r>
              <a:rPr lang="en-US" altLang="x-none" dirty="0" err="1"/>
              <a:t>Multiversion</a:t>
            </a:r>
            <a:r>
              <a:rPr lang="en-US" altLang="x-none" dirty="0"/>
              <a:t> Concurrency Control</a:t>
            </a:r>
          </a:p>
        </p:txBody>
      </p:sp>
      <p:sp>
        <p:nvSpPr>
          <p:cNvPr id="100355" name="Rectangle 3"/>
          <p:cNvSpPr>
            <a:spLocks noGrp="1" noChangeArrowheads="1"/>
          </p:cNvSpPr>
          <p:nvPr>
            <p:ph type="body" idx="1"/>
          </p:nvPr>
        </p:nvSpPr>
        <p:spPr bwMode="auto">
          <a:xfrm>
            <a:off x="2362200" y="1466850"/>
            <a:ext cx="7772400" cy="1447801"/>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81641" tIns="40821" rIns="81641" bIns="40821" numCol="1" anchor="t" anchorCtr="0" compatLnSpc="1">
            <a:prstTxWarp prst="textNoShape">
              <a:avLst/>
            </a:prstTxWarp>
          </a:bodyPr>
          <a:lstStyle/>
          <a:p>
            <a:pPr marL="0" indent="0" algn="ctr">
              <a:buNone/>
            </a:pPr>
            <a:r>
              <a:rPr lang="en-US" altLang="en-US" dirty="0"/>
              <a:t>MVCC lets writers make a </a:t>
            </a:r>
            <a:r>
              <a:rPr lang="ja-JP" altLang="en-US" dirty="0">
                <a:latin typeface="Arial" charset="0"/>
              </a:rPr>
              <a:t>“</a:t>
            </a:r>
            <a:r>
              <a:rPr lang="en-US" altLang="ja-JP" dirty="0"/>
              <a:t>new</a:t>
            </a:r>
            <a:r>
              <a:rPr lang="ja-JP" altLang="en-US" dirty="0">
                <a:latin typeface="Arial" charset="0"/>
              </a:rPr>
              <a:t>”</a:t>
            </a:r>
            <a:r>
              <a:rPr lang="en-US" altLang="ja-JP" dirty="0"/>
              <a:t> copy while readers use an appropriate </a:t>
            </a:r>
            <a:r>
              <a:rPr lang="ja-JP" altLang="en-US" dirty="0">
                <a:latin typeface="Arial" charset="0"/>
              </a:rPr>
              <a:t>“</a:t>
            </a:r>
            <a:r>
              <a:rPr lang="en-US" altLang="ja-JP" dirty="0"/>
              <a:t>old</a:t>
            </a:r>
            <a:r>
              <a:rPr lang="ja-JP" altLang="en-US" dirty="0">
                <a:latin typeface="Arial" charset="0"/>
              </a:rPr>
              <a:t>”</a:t>
            </a:r>
            <a:r>
              <a:rPr lang="en-US" altLang="ja-JP" dirty="0"/>
              <a:t> copy:</a:t>
            </a:r>
            <a:endParaRPr lang="en-US" altLang="en-US" dirty="0"/>
          </a:p>
        </p:txBody>
      </p:sp>
      <p:sp>
        <p:nvSpPr>
          <p:cNvPr id="100356" name="Line 4"/>
          <p:cNvSpPr>
            <a:spLocks noChangeShapeType="1"/>
          </p:cNvSpPr>
          <p:nvPr/>
        </p:nvSpPr>
        <p:spPr bwMode="auto">
          <a:xfrm>
            <a:off x="3505200" y="3419632"/>
            <a:ext cx="0" cy="1085850"/>
          </a:xfrm>
          <a:prstGeom prst="line">
            <a:avLst/>
          </a:prstGeom>
          <a:noFill/>
          <a:ln w="12700">
            <a:solidFill>
              <a:schemeClr val="tx1"/>
            </a:solidFill>
            <a:round/>
            <a:headEnd type="none" w="sm" len="sm"/>
            <a:tailEnd type="none" w="sm" len="sm"/>
          </a:ln>
          <a:extLst>
            <a:ext uri="{909E8E84-426E-40dd-AFC4-6F175D3DCCD1}">
              <a14:hiddenFill xmlns="" xmlns:a14="http://schemas.microsoft.com/office/drawing/2010/main">
                <a:noFill/>
              </a14:hiddenFill>
            </a:ext>
          </a:extLst>
        </p:spPr>
        <p:txBody>
          <a:bodyPr lIns="81641" tIns="40821" rIns="81641" bIns="40821"/>
          <a:lstStyle/>
          <a:p>
            <a:endParaRPr lang="en-US" sz="900"/>
          </a:p>
        </p:txBody>
      </p:sp>
      <p:sp>
        <p:nvSpPr>
          <p:cNvPr id="100357" name="Line 5"/>
          <p:cNvSpPr>
            <a:spLocks noChangeShapeType="1"/>
          </p:cNvSpPr>
          <p:nvPr/>
        </p:nvSpPr>
        <p:spPr bwMode="auto">
          <a:xfrm>
            <a:off x="4343400" y="3419632"/>
            <a:ext cx="0" cy="1085850"/>
          </a:xfrm>
          <a:prstGeom prst="line">
            <a:avLst/>
          </a:prstGeom>
          <a:noFill/>
          <a:ln w="12700">
            <a:solidFill>
              <a:schemeClr val="tx1"/>
            </a:solidFill>
            <a:round/>
            <a:headEnd type="none" w="sm" len="sm"/>
            <a:tailEnd type="none" w="sm" len="sm"/>
          </a:ln>
          <a:extLst>
            <a:ext uri="{909E8E84-426E-40dd-AFC4-6F175D3DCCD1}">
              <a14:hiddenFill xmlns="" xmlns:a14="http://schemas.microsoft.com/office/drawing/2010/main">
                <a:noFill/>
              </a14:hiddenFill>
            </a:ext>
          </a:extLst>
        </p:spPr>
        <p:txBody>
          <a:bodyPr lIns="81641" tIns="40821" rIns="81641" bIns="40821"/>
          <a:lstStyle/>
          <a:p>
            <a:endParaRPr lang="en-US" sz="900"/>
          </a:p>
        </p:txBody>
      </p:sp>
      <p:sp>
        <p:nvSpPr>
          <p:cNvPr id="100358" name="Line 6"/>
          <p:cNvSpPr>
            <a:spLocks noChangeShapeType="1"/>
          </p:cNvSpPr>
          <p:nvPr/>
        </p:nvSpPr>
        <p:spPr bwMode="auto">
          <a:xfrm>
            <a:off x="3505200" y="3419632"/>
            <a:ext cx="838200" cy="0"/>
          </a:xfrm>
          <a:prstGeom prst="line">
            <a:avLst/>
          </a:prstGeom>
          <a:noFill/>
          <a:ln w="12700">
            <a:solidFill>
              <a:schemeClr val="tx1"/>
            </a:solidFill>
            <a:round/>
            <a:headEnd type="none" w="sm" len="sm"/>
            <a:tailEnd type="none" w="sm" len="sm"/>
          </a:ln>
          <a:extLst>
            <a:ext uri="{909E8E84-426E-40dd-AFC4-6F175D3DCCD1}">
              <a14:hiddenFill xmlns="" xmlns:a14="http://schemas.microsoft.com/office/drawing/2010/main">
                <a:noFill/>
              </a14:hiddenFill>
            </a:ext>
          </a:extLst>
        </p:spPr>
        <p:txBody>
          <a:bodyPr lIns="81641" tIns="40821" rIns="81641" bIns="40821"/>
          <a:lstStyle/>
          <a:p>
            <a:endParaRPr lang="en-US" sz="900"/>
          </a:p>
        </p:txBody>
      </p:sp>
      <p:sp>
        <p:nvSpPr>
          <p:cNvPr id="100359" name="Line 7"/>
          <p:cNvSpPr>
            <a:spLocks noChangeShapeType="1"/>
          </p:cNvSpPr>
          <p:nvPr/>
        </p:nvSpPr>
        <p:spPr bwMode="auto">
          <a:xfrm>
            <a:off x="3505200" y="3705382"/>
            <a:ext cx="838200" cy="0"/>
          </a:xfrm>
          <a:prstGeom prst="line">
            <a:avLst/>
          </a:prstGeom>
          <a:noFill/>
          <a:ln w="12700">
            <a:solidFill>
              <a:schemeClr val="tx1"/>
            </a:solidFill>
            <a:round/>
            <a:headEnd type="none" w="sm" len="sm"/>
            <a:tailEnd type="none" w="sm" len="sm"/>
          </a:ln>
          <a:extLst>
            <a:ext uri="{909E8E84-426E-40dd-AFC4-6F175D3DCCD1}">
              <a14:hiddenFill xmlns="" xmlns:a14="http://schemas.microsoft.com/office/drawing/2010/main">
                <a:noFill/>
              </a14:hiddenFill>
            </a:ext>
          </a:extLst>
        </p:spPr>
        <p:txBody>
          <a:bodyPr lIns="81641" tIns="40821" rIns="81641" bIns="40821"/>
          <a:lstStyle/>
          <a:p>
            <a:endParaRPr lang="en-US" sz="900"/>
          </a:p>
        </p:txBody>
      </p:sp>
      <p:sp>
        <p:nvSpPr>
          <p:cNvPr id="100360" name="Line 8"/>
          <p:cNvSpPr>
            <a:spLocks noChangeShapeType="1"/>
          </p:cNvSpPr>
          <p:nvPr/>
        </p:nvSpPr>
        <p:spPr bwMode="auto">
          <a:xfrm>
            <a:off x="3505200" y="3991132"/>
            <a:ext cx="838200" cy="0"/>
          </a:xfrm>
          <a:prstGeom prst="line">
            <a:avLst/>
          </a:prstGeom>
          <a:noFill/>
          <a:ln w="12700">
            <a:solidFill>
              <a:schemeClr val="tx1"/>
            </a:solidFill>
            <a:round/>
            <a:headEnd type="none" w="sm" len="sm"/>
            <a:tailEnd type="none" w="sm" len="sm"/>
          </a:ln>
          <a:extLst>
            <a:ext uri="{909E8E84-426E-40dd-AFC4-6F175D3DCCD1}">
              <a14:hiddenFill xmlns="" xmlns:a14="http://schemas.microsoft.com/office/drawing/2010/main">
                <a:noFill/>
              </a14:hiddenFill>
            </a:ext>
          </a:extLst>
        </p:spPr>
        <p:txBody>
          <a:bodyPr lIns="81641" tIns="40821" rIns="81641" bIns="40821"/>
          <a:lstStyle/>
          <a:p>
            <a:endParaRPr lang="en-US" sz="900"/>
          </a:p>
        </p:txBody>
      </p:sp>
      <p:sp>
        <p:nvSpPr>
          <p:cNvPr id="100361" name="Line 9"/>
          <p:cNvSpPr>
            <a:spLocks noChangeShapeType="1"/>
          </p:cNvSpPr>
          <p:nvPr/>
        </p:nvSpPr>
        <p:spPr bwMode="auto">
          <a:xfrm>
            <a:off x="6477000" y="3305332"/>
            <a:ext cx="0" cy="1371600"/>
          </a:xfrm>
          <a:prstGeom prst="line">
            <a:avLst/>
          </a:prstGeom>
          <a:noFill/>
          <a:ln w="12700">
            <a:solidFill>
              <a:schemeClr val="tx1"/>
            </a:solidFill>
            <a:round/>
            <a:headEnd type="none" w="sm" len="sm"/>
            <a:tailEnd type="none" w="sm" len="sm"/>
          </a:ln>
          <a:extLst>
            <a:ext uri="{909E8E84-426E-40dd-AFC4-6F175D3DCCD1}">
              <a14:hiddenFill xmlns="" xmlns:a14="http://schemas.microsoft.com/office/drawing/2010/main">
                <a:noFill/>
              </a14:hiddenFill>
            </a:ext>
          </a:extLst>
        </p:spPr>
        <p:txBody>
          <a:bodyPr lIns="81641" tIns="40821" rIns="81641" bIns="40821"/>
          <a:lstStyle/>
          <a:p>
            <a:endParaRPr lang="en-US" sz="900"/>
          </a:p>
        </p:txBody>
      </p:sp>
      <p:sp>
        <p:nvSpPr>
          <p:cNvPr id="100362" name="Line 10"/>
          <p:cNvSpPr>
            <a:spLocks noChangeShapeType="1"/>
          </p:cNvSpPr>
          <p:nvPr/>
        </p:nvSpPr>
        <p:spPr bwMode="auto">
          <a:xfrm>
            <a:off x="7315200" y="3305332"/>
            <a:ext cx="0" cy="1371600"/>
          </a:xfrm>
          <a:prstGeom prst="line">
            <a:avLst/>
          </a:prstGeom>
          <a:noFill/>
          <a:ln w="12700">
            <a:solidFill>
              <a:schemeClr val="tx1"/>
            </a:solidFill>
            <a:round/>
            <a:headEnd type="none" w="sm" len="sm"/>
            <a:tailEnd type="none" w="sm" len="sm"/>
          </a:ln>
          <a:extLst>
            <a:ext uri="{909E8E84-426E-40dd-AFC4-6F175D3DCCD1}">
              <a14:hiddenFill xmlns="" xmlns:a14="http://schemas.microsoft.com/office/drawing/2010/main">
                <a:noFill/>
              </a14:hiddenFill>
            </a:ext>
          </a:extLst>
        </p:spPr>
        <p:txBody>
          <a:bodyPr lIns="81641" tIns="40821" rIns="81641" bIns="40821"/>
          <a:lstStyle/>
          <a:p>
            <a:endParaRPr lang="en-US" sz="900"/>
          </a:p>
        </p:txBody>
      </p:sp>
      <p:sp>
        <p:nvSpPr>
          <p:cNvPr id="100363" name="Line 11"/>
          <p:cNvSpPr>
            <a:spLocks noChangeShapeType="1"/>
          </p:cNvSpPr>
          <p:nvPr/>
        </p:nvSpPr>
        <p:spPr bwMode="auto">
          <a:xfrm>
            <a:off x="6477000" y="3305332"/>
            <a:ext cx="838200" cy="0"/>
          </a:xfrm>
          <a:prstGeom prst="line">
            <a:avLst/>
          </a:prstGeom>
          <a:noFill/>
          <a:ln w="12700">
            <a:solidFill>
              <a:schemeClr val="tx1"/>
            </a:solidFill>
            <a:round/>
            <a:headEnd type="none" w="sm" len="sm"/>
            <a:tailEnd type="none" w="sm" len="sm"/>
          </a:ln>
          <a:extLst>
            <a:ext uri="{909E8E84-426E-40dd-AFC4-6F175D3DCCD1}">
              <a14:hiddenFill xmlns="" xmlns:a14="http://schemas.microsoft.com/office/drawing/2010/main">
                <a:noFill/>
              </a14:hiddenFill>
            </a:ext>
          </a:extLst>
        </p:spPr>
        <p:txBody>
          <a:bodyPr lIns="81641" tIns="40821" rIns="81641" bIns="40821"/>
          <a:lstStyle/>
          <a:p>
            <a:endParaRPr lang="en-US" sz="900"/>
          </a:p>
        </p:txBody>
      </p:sp>
      <p:sp>
        <p:nvSpPr>
          <p:cNvPr id="100364" name="Line 12"/>
          <p:cNvSpPr>
            <a:spLocks noChangeShapeType="1"/>
          </p:cNvSpPr>
          <p:nvPr/>
        </p:nvSpPr>
        <p:spPr bwMode="auto">
          <a:xfrm>
            <a:off x="6477000" y="3591082"/>
            <a:ext cx="838200" cy="0"/>
          </a:xfrm>
          <a:prstGeom prst="line">
            <a:avLst/>
          </a:prstGeom>
          <a:noFill/>
          <a:ln w="12700">
            <a:solidFill>
              <a:schemeClr val="tx1"/>
            </a:solidFill>
            <a:round/>
            <a:headEnd type="none" w="sm" len="sm"/>
            <a:tailEnd type="none" w="sm" len="sm"/>
          </a:ln>
          <a:extLst>
            <a:ext uri="{909E8E84-426E-40dd-AFC4-6F175D3DCCD1}">
              <a14:hiddenFill xmlns="" xmlns:a14="http://schemas.microsoft.com/office/drawing/2010/main">
                <a:noFill/>
              </a14:hiddenFill>
            </a:ext>
          </a:extLst>
        </p:spPr>
        <p:txBody>
          <a:bodyPr lIns="81641" tIns="40821" rIns="81641" bIns="40821"/>
          <a:lstStyle/>
          <a:p>
            <a:endParaRPr lang="en-US" sz="900"/>
          </a:p>
        </p:txBody>
      </p:sp>
      <p:sp>
        <p:nvSpPr>
          <p:cNvPr id="100365" name="Line 13"/>
          <p:cNvSpPr>
            <a:spLocks noChangeShapeType="1"/>
          </p:cNvSpPr>
          <p:nvPr/>
        </p:nvSpPr>
        <p:spPr bwMode="auto">
          <a:xfrm>
            <a:off x="6477000" y="3876832"/>
            <a:ext cx="838200" cy="0"/>
          </a:xfrm>
          <a:prstGeom prst="line">
            <a:avLst/>
          </a:prstGeom>
          <a:noFill/>
          <a:ln w="12700">
            <a:solidFill>
              <a:schemeClr val="tx1"/>
            </a:solidFill>
            <a:round/>
            <a:headEnd type="none" w="sm" len="sm"/>
            <a:tailEnd type="none" w="sm" len="sm"/>
          </a:ln>
          <a:extLst>
            <a:ext uri="{909E8E84-426E-40dd-AFC4-6F175D3DCCD1}">
              <a14:hiddenFill xmlns="" xmlns:a14="http://schemas.microsoft.com/office/drawing/2010/main">
                <a:noFill/>
              </a14:hiddenFill>
            </a:ext>
          </a:extLst>
        </p:spPr>
        <p:txBody>
          <a:bodyPr lIns="81641" tIns="40821" rIns="81641" bIns="40821"/>
          <a:lstStyle/>
          <a:p>
            <a:endParaRPr lang="en-US" sz="900"/>
          </a:p>
        </p:txBody>
      </p:sp>
      <p:sp>
        <p:nvSpPr>
          <p:cNvPr id="100366" name="Line 14"/>
          <p:cNvSpPr>
            <a:spLocks noChangeShapeType="1"/>
          </p:cNvSpPr>
          <p:nvPr/>
        </p:nvSpPr>
        <p:spPr bwMode="auto">
          <a:xfrm>
            <a:off x="6477000" y="4162582"/>
            <a:ext cx="838200" cy="0"/>
          </a:xfrm>
          <a:prstGeom prst="line">
            <a:avLst/>
          </a:prstGeom>
          <a:noFill/>
          <a:ln w="12700">
            <a:solidFill>
              <a:schemeClr val="tx1"/>
            </a:solidFill>
            <a:round/>
            <a:headEnd type="none" w="sm" len="sm"/>
            <a:tailEnd type="none" w="sm" len="sm"/>
          </a:ln>
          <a:extLst>
            <a:ext uri="{909E8E84-426E-40dd-AFC4-6F175D3DCCD1}">
              <a14:hiddenFill xmlns="" xmlns:a14="http://schemas.microsoft.com/office/drawing/2010/main">
                <a:noFill/>
              </a14:hiddenFill>
            </a:ext>
          </a:extLst>
        </p:spPr>
        <p:txBody>
          <a:bodyPr lIns="81641" tIns="40821" rIns="81641" bIns="40821"/>
          <a:lstStyle/>
          <a:p>
            <a:endParaRPr lang="en-US" sz="900"/>
          </a:p>
        </p:txBody>
      </p:sp>
      <p:sp>
        <p:nvSpPr>
          <p:cNvPr id="100367" name="Line 15"/>
          <p:cNvSpPr>
            <a:spLocks noChangeShapeType="1"/>
          </p:cNvSpPr>
          <p:nvPr/>
        </p:nvSpPr>
        <p:spPr bwMode="auto">
          <a:xfrm>
            <a:off x="6477000" y="4448332"/>
            <a:ext cx="838200" cy="0"/>
          </a:xfrm>
          <a:prstGeom prst="line">
            <a:avLst/>
          </a:prstGeom>
          <a:noFill/>
          <a:ln w="12700">
            <a:solidFill>
              <a:schemeClr val="tx1"/>
            </a:solidFill>
            <a:round/>
            <a:headEnd type="none" w="sm" len="sm"/>
            <a:tailEnd type="none" w="sm" len="sm"/>
          </a:ln>
          <a:extLst>
            <a:ext uri="{909E8E84-426E-40dd-AFC4-6F175D3DCCD1}">
              <a14:hiddenFill xmlns="" xmlns:a14="http://schemas.microsoft.com/office/drawing/2010/main">
                <a:noFill/>
              </a14:hiddenFill>
            </a:ext>
          </a:extLst>
        </p:spPr>
        <p:txBody>
          <a:bodyPr lIns="81641" tIns="40821" rIns="81641" bIns="40821"/>
          <a:lstStyle/>
          <a:p>
            <a:endParaRPr lang="en-US" sz="900"/>
          </a:p>
        </p:txBody>
      </p:sp>
      <p:sp>
        <p:nvSpPr>
          <p:cNvPr id="100368" name="Rectangle 16"/>
          <p:cNvSpPr>
            <a:spLocks noChangeArrowheads="1"/>
          </p:cNvSpPr>
          <p:nvPr/>
        </p:nvSpPr>
        <p:spPr bwMode="auto">
          <a:xfrm>
            <a:off x="3511750" y="3710146"/>
            <a:ext cx="825103" cy="276225"/>
          </a:xfrm>
          <a:prstGeom prst="rect">
            <a:avLst/>
          </a:prstGeom>
          <a:solidFill>
            <a:schemeClr val="accent1"/>
          </a:solidFill>
          <a:ln w="12700">
            <a:solidFill>
              <a:schemeClr val="tx1"/>
            </a:solidFill>
            <a:miter lim="800000"/>
            <a:headEnd/>
            <a:tailEnd/>
          </a:ln>
        </p:spPr>
        <p:txBody>
          <a:bodyPr wrap="none" lIns="81641" tIns="40821" rIns="81641" bIns="40821" anchor="ctr"/>
          <a:lstStyle>
            <a:lvl1pPr>
              <a:defRPr sz="6400">
                <a:solidFill>
                  <a:srgbClr val="000000"/>
                </a:solidFill>
                <a:latin typeface="Arial" charset="0"/>
                <a:ea typeface="ヒラギノ角ゴ ProN W3" charset="-128"/>
                <a:sym typeface="Arial" charset="0"/>
              </a:defRPr>
            </a:lvl1pPr>
            <a:lvl2pPr marL="742950" indent="-285750">
              <a:defRPr sz="6400">
                <a:solidFill>
                  <a:srgbClr val="000000"/>
                </a:solidFill>
                <a:latin typeface="Arial" charset="0"/>
                <a:ea typeface="ヒラギノ角ゴ ProN W3" charset="-128"/>
                <a:sym typeface="Arial" charset="0"/>
              </a:defRPr>
            </a:lvl2pPr>
            <a:lvl3pPr marL="1143000" indent="-228600">
              <a:defRPr sz="6400">
                <a:solidFill>
                  <a:srgbClr val="000000"/>
                </a:solidFill>
                <a:latin typeface="Arial" charset="0"/>
                <a:ea typeface="ヒラギノ角ゴ ProN W3" charset="-128"/>
                <a:sym typeface="Arial" charset="0"/>
              </a:defRPr>
            </a:lvl3pPr>
            <a:lvl4pPr marL="1600200" indent="-228600">
              <a:defRPr sz="6400">
                <a:solidFill>
                  <a:srgbClr val="000000"/>
                </a:solidFill>
                <a:latin typeface="Arial" charset="0"/>
                <a:ea typeface="ヒラギノ角ゴ ProN W3" charset="-128"/>
                <a:sym typeface="Arial" charset="0"/>
              </a:defRPr>
            </a:lvl4pPr>
            <a:lvl5pPr marL="2057400" indent="-228600">
              <a:defRPr sz="6400">
                <a:solidFill>
                  <a:srgbClr val="000000"/>
                </a:solidFill>
                <a:latin typeface="Arial" charset="0"/>
                <a:ea typeface="ヒラギノ角ゴ ProN W3" charset="-128"/>
                <a:sym typeface="Arial" charset="0"/>
              </a:defRPr>
            </a:lvl5pPr>
            <a:lvl6pPr marL="25146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6pPr>
            <a:lvl7pPr marL="29718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7pPr>
            <a:lvl8pPr marL="34290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8pPr>
            <a:lvl9pPr marL="38862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9pPr>
          </a:lstStyle>
          <a:p>
            <a:pPr eaLnBrk="1" hangingPunct="1"/>
            <a:endParaRPr lang="x-none" altLang="x-none" sz="2400"/>
          </a:p>
        </p:txBody>
      </p:sp>
      <p:sp>
        <p:nvSpPr>
          <p:cNvPr id="100369" name="Rectangle 17"/>
          <p:cNvSpPr>
            <a:spLocks noChangeArrowheads="1"/>
          </p:cNvSpPr>
          <p:nvPr/>
        </p:nvSpPr>
        <p:spPr bwMode="auto">
          <a:xfrm>
            <a:off x="6483550" y="3595846"/>
            <a:ext cx="825103" cy="276225"/>
          </a:xfrm>
          <a:prstGeom prst="rect">
            <a:avLst/>
          </a:prstGeom>
          <a:solidFill>
            <a:schemeClr val="hlink"/>
          </a:solidFill>
          <a:ln w="12700">
            <a:solidFill>
              <a:schemeClr val="tx1"/>
            </a:solidFill>
            <a:miter lim="800000"/>
            <a:headEnd/>
            <a:tailEnd/>
          </a:ln>
        </p:spPr>
        <p:txBody>
          <a:bodyPr wrap="none" lIns="81641" tIns="40821" rIns="81641" bIns="40821" anchor="ctr"/>
          <a:lstStyle>
            <a:lvl1pPr>
              <a:defRPr sz="6400">
                <a:solidFill>
                  <a:srgbClr val="000000"/>
                </a:solidFill>
                <a:latin typeface="Arial" charset="0"/>
                <a:ea typeface="ヒラギノ角ゴ ProN W3" charset="-128"/>
                <a:sym typeface="Arial" charset="0"/>
              </a:defRPr>
            </a:lvl1pPr>
            <a:lvl2pPr marL="742950" indent="-285750">
              <a:defRPr sz="6400">
                <a:solidFill>
                  <a:srgbClr val="000000"/>
                </a:solidFill>
                <a:latin typeface="Arial" charset="0"/>
                <a:ea typeface="ヒラギノ角ゴ ProN W3" charset="-128"/>
                <a:sym typeface="Arial" charset="0"/>
              </a:defRPr>
            </a:lvl2pPr>
            <a:lvl3pPr marL="1143000" indent="-228600">
              <a:defRPr sz="6400">
                <a:solidFill>
                  <a:srgbClr val="000000"/>
                </a:solidFill>
                <a:latin typeface="Arial" charset="0"/>
                <a:ea typeface="ヒラギノ角ゴ ProN W3" charset="-128"/>
                <a:sym typeface="Arial" charset="0"/>
              </a:defRPr>
            </a:lvl3pPr>
            <a:lvl4pPr marL="1600200" indent="-228600">
              <a:defRPr sz="6400">
                <a:solidFill>
                  <a:srgbClr val="000000"/>
                </a:solidFill>
                <a:latin typeface="Arial" charset="0"/>
                <a:ea typeface="ヒラギノ角ゴ ProN W3" charset="-128"/>
                <a:sym typeface="Arial" charset="0"/>
              </a:defRPr>
            </a:lvl4pPr>
            <a:lvl5pPr marL="2057400" indent="-228600">
              <a:defRPr sz="6400">
                <a:solidFill>
                  <a:srgbClr val="000000"/>
                </a:solidFill>
                <a:latin typeface="Arial" charset="0"/>
                <a:ea typeface="ヒラギノ角ゴ ProN W3" charset="-128"/>
                <a:sym typeface="Arial" charset="0"/>
              </a:defRPr>
            </a:lvl5pPr>
            <a:lvl6pPr marL="25146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6pPr>
            <a:lvl7pPr marL="29718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7pPr>
            <a:lvl8pPr marL="34290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8pPr>
            <a:lvl9pPr marL="38862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9pPr>
          </a:lstStyle>
          <a:p>
            <a:pPr eaLnBrk="1" hangingPunct="1"/>
            <a:endParaRPr lang="x-none" altLang="x-none" sz="2400"/>
          </a:p>
        </p:txBody>
      </p:sp>
      <p:sp>
        <p:nvSpPr>
          <p:cNvPr id="100370" name="Rectangle 18"/>
          <p:cNvSpPr>
            <a:spLocks noChangeArrowheads="1"/>
          </p:cNvSpPr>
          <p:nvPr/>
        </p:nvSpPr>
        <p:spPr bwMode="auto">
          <a:xfrm>
            <a:off x="6483550" y="4167346"/>
            <a:ext cx="825103" cy="276225"/>
          </a:xfrm>
          <a:prstGeom prst="rect">
            <a:avLst/>
          </a:prstGeom>
          <a:solidFill>
            <a:schemeClr val="hlink"/>
          </a:solidFill>
          <a:ln w="12700">
            <a:solidFill>
              <a:schemeClr val="tx1"/>
            </a:solidFill>
            <a:miter lim="800000"/>
            <a:headEnd/>
            <a:tailEnd/>
          </a:ln>
        </p:spPr>
        <p:txBody>
          <a:bodyPr wrap="none" lIns="81641" tIns="40821" rIns="81641" bIns="40821" anchor="ctr"/>
          <a:lstStyle>
            <a:lvl1pPr>
              <a:defRPr sz="6400">
                <a:solidFill>
                  <a:srgbClr val="000000"/>
                </a:solidFill>
                <a:latin typeface="Arial" charset="0"/>
                <a:ea typeface="ヒラギノ角ゴ ProN W3" charset="-128"/>
                <a:sym typeface="Arial" charset="0"/>
              </a:defRPr>
            </a:lvl1pPr>
            <a:lvl2pPr marL="742950" indent="-285750">
              <a:defRPr sz="6400">
                <a:solidFill>
                  <a:srgbClr val="000000"/>
                </a:solidFill>
                <a:latin typeface="Arial" charset="0"/>
                <a:ea typeface="ヒラギノ角ゴ ProN W3" charset="-128"/>
                <a:sym typeface="Arial" charset="0"/>
              </a:defRPr>
            </a:lvl2pPr>
            <a:lvl3pPr marL="1143000" indent="-228600">
              <a:defRPr sz="6400">
                <a:solidFill>
                  <a:srgbClr val="000000"/>
                </a:solidFill>
                <a:latin typeface="Arial" charset="0"/>
                <a:ea typeface="ヒラギノ角ゴ ProN W3" charset="-128"/>
                <a:sym typeface="Arial" charset="0"/>
              </a:defRPr>
            </a:lvl3pPr>
            <a:lvl4pPr marL="1600200" indent="-228600">
              <a:defRPr sz="6400">
                <a:solidFill>
                  <a:srgbClr val="000000"/>
                </a:solidFill>
                <a:latin typeface="Arial" charset="0"/>
                <a:ea typeface="ヒラギノ角ゴ ProN W3" charset="-128"/>
                <a:sym typeface="Arial" charset="0"/>
              </a:defRPr>
            </a:lvl4pPr>
            <a:lvl5pPr marL="2057400" indent="-228600">
              <a:defRPr sz="6400">
                <a:solidFill>
                  <a:srgbClr val="000000"/>
                </a:solidFill>
                <a:latin typeface="Arial" charset="0"/>
                <a:ea typeface="ヒラギノ角ゴ ProN W3" charset="-128"/>
                <a:sym typeface="Arial" charset="0"/>
              </a:defRPr>
            </a:lvl5pPr>
            <a:lvl6pPr marL="25146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6pPr>
            <a:lvl7pPr marL="29718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7pPr>
            <a:lvl8pPr marL="34290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8pPr>
            <a:lvl9pPr marL="38862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9pPr>
          </a:lstStyle>
          <a:p>
            <a:pPr eaLnBrk="1" hangingPunct="1"/>
            <a:endParaRPr lang="x-none" altLang="x-none" sz="2400"/>
          </a:p>
        </p:txBody>
      </p:sp>
      <p:sp>
        <p:nvSpPr>
          <p:cNvPr id="100371" name="Rectangle 19"/>
          <p:cNvSpPr>
            <a:spLocks noChangeArrowheads="1"/>
          </p:cNvSpPr>
          <p:nvPr/>
        </p:nvSpPr>
        <p:spPr bwMode="auto">
          <a:xfrm>
            <a:off x="3717727" y="3693476"/>
            <a:ext cx="345558" cy="3600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82208" tIns="41105" rIns="82208" bIns="41105">
            <a:spAutoFit/>
          </a:bodyPr>
          <a:lstStyle>
            <a:lvl1pPr>
              <a:defRPr sz="6400">
                <a:solidFill>
                  <a:srgbClr val="000000"/>
                </a:solidFill>
                <a:latin typeface="Arial" charset="0"/>
                <a:ea typeface="ヒラギノ角ゴ ProN W3" charset="-128"/>
                <a:sym typeface="Arial" charset="0"/>
              </a:defRPr>
            </a:lvl1pPr>
            <a:lvl2pPr marL="742950" indent="-285750">
              <a:defRPr sz="6400">
                <a:solidFill>
                  <a:srgbClr val="000000"/>
                </a:solidFill>
                <a:latin typeface="Arial" charset="0"/>
                <a:ea typeface="ヒラギノ角ゴ ProN W3" charset="-128"/>
                <a:sym typeface="Arial" charset="0"/>
              </a:defRPr>
            </a:lvl2pPr>
            <a:lvl3pPr marL="1143000" indent="-228600">
              <a:defRPr sz="6400">
                <a:solidFill>
                  <a:srgbClr val="000000"/>
                </a:solidFill>
                <a:latin typeface="Arial" charset="0"/>
                <a:ea typeface="ヒラギノ角ゴ ProN W3" charset="-128"/>
                <a:sym typeface="Arial" charset="0"/>
              </a:defRPr>
            </a:lvl3pPr>
            <a:lvl4pPr marL="1600200" indent="-228600">
              <a:defRPr sz="6400">
                <a:solidFill>
                  <a:srgbClr val="000000"/>
                </a:solidFill>
                <a:latin typeface="Arial" charset="0"/>
                <a:ea typeface="ヒラギノ角ゴ ProN W3" charset="-128"/>
                <a:sym typeface="Arial" charset="0"/>
              </a:defRPr>
            </a:lvl4pPr>
            <a:lvl5pPr marL="2057400" indent="-228600">
              <a:defRPr sz="6400">
                <a:solidFill>
                  <a:srgbClr val="000000"/>
                </a:solidFill>
                <a:latin typeface="Arial" charset="0"/>
                <a:ea typeface="ヒラギノ角ゴ ProN W3" charset="-128"/>
                <a:sym typeface="Arial" charset="0"/>
              </a:defRPr>
            </a:lvl5pPr>
            <a:lvl6pPr marL="25146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6pPr>
            <a:lvl7pPr marL="29718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7pPr>
            <a:lvl8pPr marL="34290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8pPr>
            <a:lvl9pPr marL="38862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9pPr>
          </a:lstStyle>
          <a:p>
            <a:pPr eaLnBrk="1" hangingPunct="1"/>
            <a:r>
              <a:rPr lang="en-US" altLang="x-none" sz="1800" b="1" dirty="0">
                <a:solidFill>
                  <a:schemeClr val="bg1"/>
                </a:solidFill>
              </a:rPr>
              <a:t>O</a:t>
            </a:r>
          </a:p>
        </p:txBody>
      </p:sp>
      <p:sp>
        <p:nvSpPr>
          <p:cNvPr id="100372" name="Rectangle 20"/>
          <p:cNvSpPr>
            <a:spLocks noChangeArrowheads="1"/>
          </p:cNvSpPr>
          <p:nvPr/>
        </p:nvSpPr>
        <p:spPr bwMode="auto">
          <a:xfrm>
            <a:off x="6613327" y="3579176"/>
            <a:ext cx="409678" cy="3600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82208" tIns="41105" rIns="82208" bIns="41105">
            <a:spAutoFit/>
          </a:bodyPr>
          <a:lstStyle>
            <a:lvl1pPr>
              <a:defRPr sz="6400">
                <a:solidFill>
                  <a:srgbClr val="000000"/>
                </a:solidFill>
                <a:latin typeface="Arial" charset="0"/>
                <a:ea typeface="ヒラギノ角ゴ ProN W3" charset="-128"/>
                <a:sym typeface="Arial" charset="0"/>
              </a:defRPr>
            </a:lvl1pPr>
            <a:lvl2pPr marL="742950" indent="-285750">
              <a:defRPr sz="6400">
                <a:solidFill>
                  <a:srgbClr val="000000"/>
                </a:solidFill>
                <a:latin typeface="Arial" charset="0"/>
                <a:ea typeface="ヒラギノ角ゴ ProN W3" charset="-128"/>
                <a:sym typeface="Arial" charset="0"/>
              </a:defRPr>
            </a:lvl2pPr>
            <a:lvl3pPr marL="1143000" indent="-228600">
              <a:defRPr sz="6400">
                <a:solidFill>
                  <a:srgbClr val="000000"/>
                </a:solidFill>
                <a:latin typeface="Arial" charset="0"/>
                <a:ea typeface="ヒラギノ角ゴ ProN W3" charset="-128"/>
                <a:sym typeface="Arial" charset="0"/>
              </a:defRPr>
            </a:lvl3pPr>
            <a:lvl4pPr marL="1600200" indent="-228600">
              <a:defRPr sz="6400">
                <a:solidFill>
                  <a:srgbClr val="000000"/>
                </a:solidFill>
                <a:latin typeface="Arial" charset="0"/>
                <a:ea typeface="ヒラギノ角ゴ ProN W3" charset="-128"/>
                <a:sym typeface="Arial" charset="0"/>
              </a:defRPr>
            </a:lvl4pPr>
            <a:lvl5pPr marL="2057400" indent="-228600">
              <a:defRPr sz="6400">
                <a:solidFill>
                  <a:srgbClr val="000000"/>
                </a:solidFill>
                <a:latin typeface="Arial" charset="0"/>
                <a:ea typeface="ヒラギノ角ゴ ProN W3" charset="-128"/>
                <a:sym typeface="Arial" charset="0"/>
              </a:defRPr>
            </a:lvl5pPr>
            <a:lvl6pPr marL="25146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6pPr>
            <a:lvl7pPr marL="29718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7pPr>
            <a:lvl8pPr marL="34290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8pPr>
            <a:lvl9pPr marL="38862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9pPr>
          </a:lstStyle>
          <a:p>
            <a:pPr eaLnBrk="1" hangingPunct="1"/>
            <a:r>
              <a:rPr lang="en-US" altLang="en-US" sz="1800" b="1" dirty="0">
                <a:solidFill>
                  <a:schemeClr val="bg1"/>
                </a:solidFill>
              </a:rPr>
              <a:t>O</a:t>
            </a:r>
            <a:r>
              <a:rPr lang="ja-JP" altLang="en-US" sz="1800" b="1" dirty="0">
                <a:solidFill>
                  <a:schemeClr val="bg1"/>
                </a:solidFill>
              </a:rPr>
              <a:t>’</a:t>
            </a:r>
            <a:endParaRPr lang="en-US" altLang="en-US" sz="1800" b="1" dirty="0">
              <a:solidFill>
                <a:schemeClr val="bg1"/>
              </a:solidFill>
            </a:endParaRPr>
          </a:p>
        </p:txBody>
      </p:sp>
      <p:sp>
        <p:nvSpPr>
          <p:cNvPr id="100373" name="Rectangle 21"/>
          <p:cNvSpPr>
            <a:spLocks noChangeArrowheads="1"/>
          </p:cNvSpPr>
          <p:nvPr/>
        </p:nvSpPr>
        <p:spPr bwMode="auto">
          <a:xfrm>
            <a:off x="6613327" y="4150676"/>
            <a:ext cx="473798" cy="3600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82208" tIns="41105" rIns="82208" bIns="41105">
            <a:spAutoFit/>
          </a:bodyPr>
          <a:lstStyle>
            <a:lvl1pPr>
              <a:defRPr sz="6400">
                <a:solidFill>
                  <a:srgbClr val="000000"/>
                </a:solidFill>
                <a:latin typeface="Arial" charset="0"/>
                <a:ea typeface="ヒラギノ角ゴ ProN W3" charset="-128"/>
                <a:sym typeface="Arial" charset="0"/>
              </a:defRPr>
            </a:lvl1pPr>
            <a:lvl2pPr marL="742950" indent="-285750">
              <a:defRPr sz="6400">
                <a:solidFill>
                  <a:srgbClr val="000000"/>
                </a:solidFill>
                <a:latin typeface="Arial" charset="0"/>
                <a:ea typeface="ヒラギノ角ゴ ProN W3" charset="-128"/>
                <a:sym typeface="Arial" charset="0"/>
              </a:defRPr>
            </a:lvl2pPr>
            <a:lvl3pPr marL="1143000" indent="-228600">
              <a:defRPr sz="6400">
                <a:solidFill>
                  <a:srgbClr val="000000"/>
                </a:solidFill>
                <a:latin typeface="Arial" charset="0"/>
                <a:ea typeface="ヒラギノ角ゴ ProN W3" charset="-128"/>
                <a:sym typeface="Arial" charset="0"/>
              </a:defRPr>
            </a:lvl3pPr>
            <a:lvl4pPr marL="1600200" indent="-228600">
              <a:defRPr sz="6400">
                <a:solidFill>
                  <a:srgbClr val="000000"/>
                </a:solidFill>
                <a:latin typeface="Arial" charset="0"/>
                <a:ea typeface="ヒラギノ角ゴ ProN W3" charset="-128"/>
                <a:sym typeface="Arial" charset="0"/>
              </a:defRPr>
            </a:lvl4pPr>
            <a:lvl5pPr marL="2057400" indent="-228600">
              <a:defRPr sz="6400">
                <a:solidFill>
                  <a:srgbClr val="000000"/>
                </a:solidFill>
                <a:latin typeface="Arial" charset="0"/>
                <a:ea typeface="ヒラギノ角ゴ ProN W3" charset="-128"/>
                <a:sym typeface="Arial" charset="0"/>
              </a:defRPr>
            </a:lvl5pPr>
            <a:lvl6pPr marL="25146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6pPr>
            <a:lvl7pPr marL="29718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7pPr>
            <a:lvl8pPr marL="34290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8pPr>
            <a:lvl9pPr marL="38862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9pPr>
          </a:lstStyle>
          <a:p>
            <a:pPr eaLnBrk="1" hangingPunct="1"/>
            <a:r>
              <a:rPr lang="en-US" altLang="en-US" sz="1800" b="1" dirty="0">
                <a:solidFill>
                  <a:schemeClr val="bg1"/>
                </a:solidFill>
              </a:rPr>
              <a:t>O</a:t>
            </a:r>
            <a:r>
              <a:rPr lang="ja-JP" altLang="en-US" sz="1800" b="1" dirty="0">
                <a:solidFill>
                  <a:schemeClr val="bg1"/>
                </a:solidFill>
              </a:rPr>
              <a:t>’’</a:t>
            </a:r>
            <a:endParaRPr lang="en-US" altLang="en-US" sz="1800" b="1" dirty="0">
              <a:solidFill>
                <a:schemeClr val="bg1"/>
              </a:solidFill>
            </a:endParaRPr>
          </a:p>
        </p:txBody>
      </p:sp>
      <p:sp>
        <p:nvSpPr>
          <p:cNvPr id="100374" name="Line 22"/>
          <p:cNvSpPr>
            <a:spLocks noChangeShapeType="1"/>
          </p:cNvSpPr>
          <p:nvPr/>
        </p:nvSpPr>
        <p:spPr bwMode="auto">
          <a:xfrm flipV="1">
            <a:off x="4267200" y="3705382"/>
            <a:ext cx="2209800" cy="171450"/>
          </a:xfrm>
          <a:prstGeom prst="line">
            <a:avLst/>
          </a:prstGeom>
          <a:noFill/>
          <a:ln w="50800">
            <a:solidFill>
              <a:schemeClr val="tx1"/>
            </a:solidFill>
            <a:round/>
            <a:headEnd type="none" w="sm" len="sm"/>
            <a:tailEnd type="stealth" w="med" len="lg"/>
          </a:ln>
          <a:extLst>
            <a:ext uri="{909E8E84-426E-40dd-AFC4-6F175D3DCCD1}">
              <a14:hiddenFill xmlns="" xmlns:a14="http://schemas.microsoft.com/office/drawing/2010/main">
                <a:noFill/>
              </a14:hiddenFill>
            </a:ext>
          </a:extLst>
        </p:spPr>
        <p:txBody>
          <a:bodyPr lIns="81641" tIns="40821" rIns="81641" bIns="40821"/>
          <a:lstStyle/>
          <a:p>
            <a:endParaRPr lang="en-US" sz="900"/>
          </a:p>
        </p:txBody>
      </p:sp>
      <p:sp>
        <p:nvSpPr>
          <p:cNvPr id="92183" name="Arc 23"/>
          <p:cNvSpPr>
            <a:spLocks/>
          </p:cNvSpPr>
          <p:nvPr/>
        </p:nvSpPr>
        <p:spPr bwMode="auto">
          <a:xfrm>
            <a:off x="7239000" y="3706573"/>
            <a:ext cx="458986" cy="342900"/>
          </a:xfrm>
          <a:custGeom>
            <a:avLst/>
            <a:gdLst>
              <a:gd name="T0" fmla="*/ 0 w 21675"/>
              <a:gd name="T1" fmla="*/ 0 h 21600"/>
              <a:gd name="T2" fmla="*/ 69115821 w 21675"/>
              <a:gd name="T3" fmla="*/ 38709600 h 21600"/>
              <a:gd name="T4" fmla="*/ 239146 w 21675"/>
              <a:gd name="T5" fmla="*/ 38709600 h 21600"/>
              <a:gd name="T6" fmla="*/ 0 60000 65536"/>
              <a:gd name="T7" fmla="*/ 0 60000 65536"/>
              <a:gd name="T8" fmla="*/ 0 60000 65536"/>
            </a:gdLst>
            <a:ahLst/>
            <a:cxnLst>
              <a:cxn ang="T6">
                <a:pos x="T0" y="T1"/>
              </a:cxn>
              <a:cxn ang="T7">
                <a:pos x="T2" y="T3"/>
              </a:cxn>
              <a:cxn ang="T8">
                <a:pos x="T4" y="T5"/>
              </a:cxn>
            </a:cxnLst>
            <a:rect l="0" t="0" r="r" b="b"/>
            <a:pathLst>
              <a:path w="21675" h="21600" fill="none" extrusionOk="0">
                <a:moveTo>
                  <a:pt x="0" y="0"/>
                </a:moveTo>
                <a:cubicBezTo>
                  <a:pt x="25" y="0"/>
                  <a:pt x="50" y="-1"/>
                  <a:pt x="75" y="-1"/>
                </a:cubicBezTo>
                <a:cubicBezTo>
                  <a:pt x="12004" y="-1"/>
                  <a:pt x="21675" y="9670"/>
                  <a:pt x="21675" y="21600"/>
                </a:cubicBezTo>
              </a:path>
              <a:path w="21675" h="21600" stroke="0" extrusionOk="0">
                <a:moveTo>
                  <a:pt x="0" y="0"/>
                </a:moveTo>
                <a:cubicBezTo>
                  <a:pt x="25" y="0"/>
                  <a:pt x="50" y="-1"/>
                  <a:pt x="75" y="-1"/>
                </a:cubicBezTo>
                <a:cubicBezTo>
                  <a:pt x="12004" y="-1"/>
                  <a:pt x="21675" y="9670"/>
                  <a:pt x="21675" y="21600"/>
                </a:cubicBezTo>
                <a:lnTo>
                  <a:pt x="75" y="21600"/>
                </a:lnTo>
                <a:lnTo>
                  <a:pt x="0" y="0"/>
                </a:lnTo>
                <a:close/>
              </a:path>
            </a:pathLst>
          </a:custGeom>
          <a:noFill/>
          <a:ln w="50800" cap="rnd">
            <a:solidFill>
              <a:schemeClr val="hlink"/>
            </a:solidFill>
            <a:round/>
            <a:headEnd type="none" w="sm" len="sm"/>
            <a:tailEnd type="none" w="sm" len="sm"/>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7"/>
                    </a:schemeClr>
                  </a:outerShdw>
                </a:effectLst>
              </a14:hiddenEffects>
            </a:ext>
          </a:extLst>
        </p:spPr>
        <p:txBody>
          <a:bodyPr lIns="81641" tIns="40821" rIns="81641" bIns="40821"/>
          <a:lstStyle/>
          <a:p>
            <a:endParaRPr lang="en-US" sz="900"/>
          </a:p>
        </p:txBody>
      </p:sp>
      <p:sp>
        <p:nvSpPr>
          <p:cNvPr id="100376" name="Line 24"/>
          <p:cNvSpPr>
            <a:spLocks noChangeShapeType="1"/>
          </p:cNvSpPr>
          <p:nvPr/>
        </p:nvSpPr>
        <p:spPr bwMode="auto">
          <a:xfrm flipH="1">
            <a:off x="7315200" y="4048282"/>
            <a:ext cx="381000" cy="285750"/>
          </a:xfrm>
          <a:prstGeom prst="line">
            <a:avLst/>
          </a:prstGeom>
          <a:noFill/>
          <a:ln w="50800">
            <a:solidFill>
              <a:schemeClr val="hlink"/>
            </a:solidFill>
            <a:round/>
            <a:headEnd type="none" w="sm" len="sm"/>
            <a:tailEnd type="stealth" w="med" len="lg"/>
          </a:ln>
          <a:extLst>
            <a:ext uri="{909E8E84-426E-40dd-AFC4-6F175D3DCCD1}">
              <a14:hiddenFill xmlns="" xmlns:a14="http://schemas.microsoft.com/office/drawing/2010/main">
                <a:noFill/>
              </a14:hiddenFill>
            </a:ext>
          </a:extLst>
        </p:spPr>
        <p:txBody>
          <a:bodyPr lIns="81641" tIns="40821" rIns="81641" bIns="40821"/>
          <a:lstStyle/>
          <a:p>
            <a:endParaRPr lang="en-US" sz="900"/>
          </a:p>
        </p:txBody>
      </p:sp>
      <p:sp>
        <p:nvSpPr>
          <p:cNvPr id="100377" name="Rectangle 25"/>
          <p:cNvSpPr>
            <a:spLocks noChangeArrowheads="1"/>
          </p:cNvSpPr>
          <p:nvPr/>
        </p:nvSpPr>
        <p:spPr bwMode="auto">
          <a:xfrm>
            <a:off x="1812727" y="3327954"/>
            <a:ext cx="1448424" cy="91401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82208" tIns="41105" rIns="82208" bIns="41105">
            <a:spAutoFit/>
          </a:bodyPr>
          <a:lstStyle>
            <a:lvl1pPr>
              <a:defRPr sz="6400">
                <a:solidFill>
                  <a:srgbClr val="000000"/>
                </a:solidFill>
                <a:latin typeface="Arial" charset="0"/>
                <a:ea typeface="ヒラギノ角ゴ ProN W3" charset="-128"/>
                <a:sym typeface="Arial" charset="0"/>
              </a:defRPr>
            </a:lvl1pPr>
            <a:lvl2pPr marL="742950" indent="-285750">
              <a:defRPr sz="6400">
                <a:solidFill>
                  <a:srgbClr val="000000"/>
                </a:solidFill>
                <a:latin typeface="Arial" charset="0"/>
                <a:ea typeface="ヒラギノ角ゴ ProN W3" charset="-128"/>
                <a:sym typeface="Arial" charset="0"/>
              </a:defRPr>
            </a:lvl2pPr>
            <a:lvl3pPr marL="1143000" indent="-228600">
              <a:defRPr sz="6400">
                <a:solidFill>
                  <a:srgbClr val="000000"/>
                </a:solidFill>
                <a:latin typeface="Arial" charset="0"/>
                <a:ea typeface="ヒラギノ角ゴ ProN W3" charset="-128"/>
                <a:sym typeface="Arial" charset="0"/>
              </a:defRPr>
            </a:lvl3pPr>
            <a:lvl4pPr marL="1600200" indent="-228600">
              <a:defRPr sz="6400">
                <a:solidFill>
                  <a:srgbClr val="000000"/>
                </a:solidFill>
                <a:latin typeface="Arial" charset="0"/>
                <a:ea typeface="ヒラギノ角ゴ ProN W3" charset="-128"/>
                <a:sym typeface="Arial" charset="0"/>
              </a:defRPr>
            </a:lvl4pPr>
            <a:lvl5pPr marL="2057400" indent="-228600">
              <a:defRPr sz="6400">
                <a:solidFill>
                  <a:srgbClr val="000000"/>
                </a:solidFill>
                <a:latin typeface="Arial" charset="0"/>
                <a:ea typeface="ヒラギノ角ゴ ProN W3" charset="-128"/>
                <a:sym typeface="Arial" charset="0"/>
              </a:defRPr>
            </a:lvl5pPr>
            <a:lvl6pPr marL="25146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6pPr>
            <a:lvl7pPr marL="29718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7pPr>
            <a:lvl8pPr marL="34290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8pPr>
            <a:lvl9pPr marL="38862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9pPr>
          </a:lstStyle>
          <a:p>
            <a:pPr eaLnBrk="1" hangingPunct="1"/>
            <a:r>
              <a:rPr lang="en-US" altLang="x-none" sz="1800" b="1" dirty="0"/>
              <a:t>Current</a:t>
            </a:r>
          </a:p>
          <a:p>
            <a:pPr eaLnBrk="1" hangingPunct="1"/>
            <a:r>
              <a:rPr lang="en-US" altLang="x-none" sz="1800" b="1" dirty="0"/>
              <a:t>versions of</a:t>
            </a:r>
          </a:p>
          <a:p>
            <a:pPr eaLnBrk="1" hangingPunct="1"/>
            <a:r>
              <a:rPr lang="en-US" altLang="x-none" sz="1800" b="1" dirty="0"/>
              <a:t>DB objects.</a:t>
            </a:r>
          </a:p>
        </p:txBody>
      </p:sp>
      <p:sp>
        <p:nvSpPr>
          <p:cNvPr id="100378" name="Rectangle 26"/>
          <p:cNvSpPr>
            <a:spLocks noChangeArrowheads="1"/>
          </p:cNvSpPr>
          <p:nvPr/>
        </p:nvSpPr>
        <p:spPr bwMode="auto">
          <a:xfrm>
            <a:off x="7756327" y="3329145"/>
            <a:ext cx="2525642" cy="91401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82208" tIns="41105" rIns="82208" bIns="41105">
            <a:spAutoFit/>
          </a:bodyPr>
          <a:lstStyle>
            <a:lvl1pPr>
              <a:defRPr sz="6400">
                <a:solidFill>
                  <a:srgbClr val="000000"/>
                </a:solidFill>
                <a:latin typeface="Arial" charset="0"/>
                <a:ea typeface="ヒラギノ角ゴ ProN W3" charset="-128"/>
                <a:sym typeface="Arial" charset="0"/>
              </a:defRPr>
            </a:lvl1pPr>
            <a:lvl2pPr marL="742950" indent="-285750">
              <a:defRPr sz="6400">
                <a:solidFill>
                  <a:srgbClr val="000000"/>
                </a:solidFill>
                <a:latin typeface="Arial" charset="0"/>
                <a:ea typeface="ヒラギノ角ゴ ProN W3" charset="-128"/>
                <a:sym typeface="Arial" charset="0"/>
              </a:defRPr>
            </a:lvl2pPr>
            <a:lvl3pPr marL="1143000" indent="-228600">
              <a:defRPr sz="6400">
                <a:solidFill>
                  <a:srgbClr val="000000"/>
                </a:solidFill>
                <a:latin typeface="Arial" charset="0"/>
                <a:ea typeface="ヒラギノ角ゴ ProN W3" charset="-128"/>
                <a:sym typeface="Arial" charset="0"/>
              </a:defRPr>
            </a:lvl3pPr>
            <a:lvl4pPr marL="1600200" indent="-228600">
              <a:defRPr sz="6400">
                <a:solidFill>
                  <a:srgbClr val="000000"/>
                </a:solidFill>
                <a:latin typeface="Arial" charset="0"/>
                <a:ea typeface="ヒラギノ角ゴ ProN W3" charset="-128"/>
                <a:sym typeface="Arial" charset="0"/>
              </a:defRPr>
            </a:lvl4pPr>
            <a:lvl5pPr marL="2057400" indent="-228600">
              <a:defRPr sz="6400">
                <a:solidFill>
                  <a:srgbClr val="000000"/>
                </a:solidFill>
                <a:latin typeface="Arial" charset="0"/>
                <a:ea typeface="ヒラギノ角ゴ ProN W3" charset="-128"/>
                <a:sym typeface="Arial" charset="0"/>
              </a:defRPr>
            </a:lvl5pPr>
            <a:lvl6pPr marL="25146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6pPr>
            <a:lvl7pPr marL="29718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7pPr>
            <a:lvl8pPr marL="34290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8pPr>
            <a:lvl9pPr marL="38862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9pPr>
          </a:lstStyle>
          <a:p>
            <a:pPr eaLnBrk="1" hangingPunct="1"/>
            <a:r>
              <a:rPr lang="en-US" altLang="x-none" sz="1800" b="1" dirty="0">
                <a:solidFill>
                  <a:schemeClr val="hlink"/>
                </a:solidFill>
              </a:rPr>
              <a:t>Older versions that</a:t>
            </a:r>
          </a:p>
          <a:p>
            <a:pPr eaLnBrk="1" hangingPunct="1"/>
            <a:r>
              <a:rPr lang="en-US" altLang="x-none" sz="1800" b="1" dirty="0">
                <a:solidFill>
                  <a:schemeClr val="hlink"/>
                </a:solidFill>
              </a:rPr>
              <a:t>may be useful for </a:t>
            </a:r>
          </a:p>
          <a:p>
            <a:pPr eaLnBrk="1" hangingPunct="1"/>
            <a:r>
              <a:rPr lang="en-US" altLang="x-none" sz="1800" b="1" dirty="0">
                <a:solidFill>
                  <a:schemeClr val="hlink"/>
                </a:solidFill>
              </a:rPr>
              <a:t>some active readers.</a:t>
            </a:r>
          </a:p>
        </p:txBody>
      </p:sp>
      <p:sp>
        <p:nvSpPr>
          <p:cNvPr id="2" name="Slide Number Placeholder 1"/>
          <p:cNvSpPr>
            <a:spLocks noGrp="1"/>
          </p:cNvSpPr>
          <p:nvPr>
            <p:ph type="sldNum" sz="quarter" idx="12"/>
          </p:nvPr>
        </p:nvSpPr>
        <p:spPr/>
        <p:txBody>
          <a:bodyPr/>
          <a:lstStyle/>
          <a:p>
            <a:fld id="{35B54189-C436-47D0-AC37-8484B13A8E13}" type="slidenum">
              <a:rPr lang="en-US" smtClean="0"/>
              <a:pPr/>
              <a:t>56</a:t>
            </a:fld>
            <a:endParaRPr lang="en-US"/>
          </a:p>
        </p:txBody>
      </p:sp>
      <p:cxnSp>
        <p:nvCxnSpPr>
          <p:cNvPr id="4" name="Straight Connector 3"/>
          <p:cNvCxnSpPr/>
          <p:nvPr/>
        </p:nvCxnSpPr>
        <p:spPr>
          <a:xfrm>
            <a:off x="5303912" y="2780928"/>
            <a:ext cx="0" cy="3096344"/>
          </a:xfrm>
          <a:prstGeom prst="line">
            <a:avLst/>
          </a:prstGeom>
          <a:ln w="28575">
            <a:prstDash val="sysDash"/>
          </a:ln>
        </p:spPr>
        <p:style>
          <a:lnRef idx="1">
            <a:schemeClr val="accent1"/>
          </a:lnRef>
          <a:fillRef idx="0">
            <a:schemeClr val="accent1"/>
          </a:fillRef>
          <a:effectRef idx="0">
            <a:schemeClr val="accent1"/>
          </a:effectRef>
          <a:fontRef idx="minor">
            <a:schemeClr val="tx1"/>
          </a:fontRef>
        </p:style>
      </p:cxnSp>
      <p:sp>
        <p:nvSpPr>
          <p:cNvPr id="5" name="Right Arrow 4"/>
          <p:cNvSpPr/>
          <p:nvPr/>
        </p:nvSpPr>
        <p:spPr>
          <a:xfrm>
            <a:off x="5372100" y="4864260"/>
            <a:ext cx="1368152" cy="72008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ight Arrow 30"/>
          <p:cNvSpPr/>
          <p:nvPr/>
        </p:nvSpPr>
        <p:spPr>
          <a:xfrm rot="10800000">
            <a:off x="3838228" y="4864260"/>
            <a:ext cx="1368152" cy="72008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2041327" y="4841132"/>
            <a:ext cx="4572000" cy="523220"/>
          </a:xfrm>
          <a:prstGeom prst="rect">
            <a:avLst/>
          </a:prstGeom>
        </p:spPr>
        <p:txBody>
          <a:bodyPr>
            <a:spAutoFit/>
          </a:bodyPr>
          <a:lstStyle/>
          <a:p>
            <a:pPr eaLnBrk="1" hangingPunct="1"/>
            <a:r>
              <a:rPr lang="en-US" altLang="x-none" b="1" dirty="0"/>
              <a:t>MAIN</a:t>
            </a:r>
          </a:p>
          <a:p>
            <a:pPr eaLnBrk="1" hangingPunct="1"/>
            <a:r>
              <a:rPr lang="en-US" altLang="x-none" b="1" dirty="0"/>
              <a:t>SEGMENT</a:t>
            </a:r>
          </a:p>
        </p:txBody>
      </p:sp>
      <p:sp>
        <p:nvSpPr>
          <p:cNvPr id="7" name="Rectangle 6"/>
          <p:cNvSpPr/>
          <p:nvPr/>
        </p:nvSpPr>
        <p:spPr>
          <a:xfrm>
            <a:off x="6896100" y="5006995"/>
            <a:ext cx="1552028" cy="307777"/>
          </a:xfrm>
          <a:prstGeom prst="rect">
            <a:avLst/>
          </a:prstGeom>
        </p:spPr>
        <p:txBody>
          <a:bodyPr wrap="none">
            <a:spAutoFit/>
          </a:bodyPr>
          <a:lstStyle/>
          <a:p>
            <a:pPr eaLnBrk="1" hangingPunct="1"/>
            <a:r>
              <a:rPr lang="en-US" altLang="x-none" b="1">
                <a:solidFill>
                  <a:schemeClr val="hlink"/>
                </a:solidFill>
              </a:rPr>
              <a:t>VERSION POOL</a:t>
            </a:r>
            <a:endParaRPr lang="en-US" altLang="x-none" b="1" dirty="0">
              <a:solidFill>
                <a:schemeClr val="hlink"/>
              </a:solidFill>
            </a:endParaRPr>
          </a:p>
        </p:txBody>
      </p:sp>
    </p:spTree>
    <p:extLst>
      <p:ext uri="{BB962C8B-B14F-4D97-AF65-F5344CB8AC3E}">
        <p14:creationId xmlns:p14="http://schemas.microsoft.com/office/powerpoint/2010/main" val="75196482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02" name="Rectangle 2"/>
          <p:cNvSpPr>
            <a:spLocks noGrp="1" noChangeArrowheads="1"/>
          </p:cNvSpPr>
          <p:nvPr>
            <p:ph type="title"/>
          </p:nvPr>
        </p:nvSpPr>
        <p:spPr/>
        <p:txBody>
          <a:bodyPr/>
          <a:lstStyle/>
          <a:p>
            <a:r>
              <a:rPr lang="en-US" altLang="x-none" dirty="0"/>
              <a:t>MV + Timestamp Ordering (MVTO)</a:t>
            </a:r>
          </a:p>
        </p:txBody>
      </p:sp>
      <p:sp>
        <p:nvSpPr>
          <p:cNvPr id="102403" name="Rectangle 3"/>
          <p:cNvSpPr>
            <a:spLocks noGrp="1" noChangeArrowheads="1"/>
          </p:cNvSpPr>
          <p:nvPr>
            <p:ph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81641" tIns="40821" rIns="81641" bIns="40821" numCol="1" anchor="t" anchorCtr="0" compatLnSpc="1">
            <a:prstTxWarp prst="textNoShape">
              <a:avLst/>
            </a:prstTxWarp>
          </a:bodyPr>
          <a:lstStyle/>
          <a:p>
            <a:pPr marL="0" indent="0">
              <a:buNone/>
            </a:pPr>
            <a:r>
              <a:rPr lang="en-US" altLang="en-US" dirty="0"/>
              <a:t>For each version</a:t>
            </a:r>
          </a:p>
          <a:p>
            <a:r>
              <a:rPr lang="en-US" altLang="ja-JP" dirty="0">
                <a:solidFill>
                  <a:schemeClr val="accent2"/>
                </a:solidFill>
              </a:rPr>
              <a:t>WTS</a:t>
            </a:r>
            <a:r>
              <a:rPr lang="en-US" altLang="en-US" dirty="0"/>
              <a:t>: the timestamp of the </a:t>
            </a:r>
            <a:r>
              <a:rPr lang="en-US" altLang="en-US" dirty="0" err="1"/>
              <a:t>txn</a:t>
            </a:r>
            <a:r>
              <a:rPr lang="en-US" altLang="en-US" dirty="0"/>
              <a:t> that created it</a:t>
            </a:r>
          </a:p>
          <a:p>
            <a:r>
              <a:rPr lang="en-US" altLang="ja-JP" dirty="0">
                <a:solidFill>
                  <a:schemeClr val="accent2"/>
                </a:solidFill>
              </a:rPr>
              <a:t>RTS</a:t>
            </a:r>
            <a:r>
              <a:rPr lang="en-US" altLang="en-US" dirty="0"/>
              <a:t>: the timestamp of the </a:t>
            </a:r>
            <a:r>
              <a:rPr lang="en-US" altLang="en-US" dirty="0" err="1"/>
              <a:t>txn</a:t>
            </a:r>
            <a:r>
              <a:rPr lang="en-US" altLang="en-US" dirty="0"/>
              <a:t> that last read it</a:t>
            </a:r>
            <a:endParaRPr lang="en-US" altLang="ja-JP" dirty="0">
              <a:solidFill>
                <a:schemeClr val="accent2"/>
              </a:solidFill>
            </a:endParaRPr>
          </a:p>
          <a:p>
            <a:r>
              <a:rPr lang="en-US" altLang="en-US" dirty="0"/>
              <a:t>Versions are (usually) chained backward; we can discard versions that are </a:t>
            </a:r>
            <a:r>
              <a:rPr lang="ja-JP" altLang="en-US" dirty="0">
                <a:latin typeface="Arial" charset="0"/>
              </a:rPr>
              <a:t>“</a:t>
            </a:r>
            <a:r>
              <a:rPr lang="en-US" altLang="ja-JP" dirty="0"/>
              <a:t>too old to be of interest</a:t>
            </a:r>
            <a:r>
              <a:rPr lang="ja-JP" altLang="en-US" dirty="0"/>
              <a:t>” </a:t>
            </a:r>
            <a:r>
              <a:rPr lang="en-US" altLang="ja-JP" dirty="0"/>
              <a:t>(i.e., garbage collection).</a:t>
            </a:r>
          </a:p>
          <a:p>
            <a:r>
              <a:rPr lang="en-US" altLang="en-US" dirty="0"/>
              <a:t>Each </a:t>
            </a:r>
            <a:r>
              <a:rPr lang="en-US" altLang="en-US" dirty="0" err="1"/>
              <a:t>txn</a:t>
            </a:r>
            <a:r>
              <a:rPr lang="en-US" altLang="en-US" dirty="0"/>
              <a:t> is classified as </a:t>
            </a:r>
            <a:r>
              <a:rPr lang="en-US" altLang="en-US" dirty="0">
                <a:solidFill>
                  <a:schemeClr val="accent2"/>
                </a:solidFill>
              </a:rPr>
              <a:t>Reader</a:t>
            </a:r>
            <a:r>
              <a:rPr lang="en-US" altLang="en-US" dirty="0"/>
              <a:t> or </a:t>
            </a:r>
            <a:r>
              <a:rPr lang="en-US" altLang="en-US" dirty="0">
                <a:solidFill>
                  <a:schemeClr val="accent2"/>
                </a:solidFill>
              </a:rPr>
              <a:t>Writer.</a:t>
            </a:r>
          </a:p>
          <a:p>
            <a:pPr lvl="1"/>
            <a:r>
              <a:rPr lang="en-US" altLang="en-US" dirty="0"/>
              <a:t>Writer may write some object; Reader never will.</a:t>
            </a:r>
          </a:p>
          <a:p>
            <a:pPr lvl="1"/>
            <a:r>
              <a:rPr lang="en-US" altLang="en-US" dirty="0" err="1"/>
              <a:t>Txn</a:t>
            </a:r>
            <a:r>
              <a:rPr lang="en-US" altLang="en-US" dirty="0"/>
              <a:t> declares whether it is a Reader when it begins.</a:t>
            </a:r>
          </a:p>
          <a:p>
            <a:r>
              <a:rPr lang="en-US" altLang="en-US" dirty="0">
                <a:solidFill>
                  <a:schemeClr val="accent2"/>
                </a:solidFill>
              </a:rPr>
              <a:t>Readers are always allowed to proceed.</a:t>
            </a:r>
          </a:p>
          <a:p>
            <a:pPr lvl="1"/>
            <a:endParaRPr lang="en-US" altLang="en-US" dirty="0"/>
          </a:p>
        </p:txBody>
      </p:sp>
      <p:sp>
        <p:nvSpPr>
          <p:cNvPr id="2" name="Slide Number Placeholder 1"/>
          <p:cNvSpPr>
            <a:spLocks noGrp="1"/>
          </p:cNvSpPr>
          <p:nvPr>
            <p:ph type="sldNum" sz="quarter" idx="12"/>
          </p:nvPr>
        </p:nvSpPr>
        <p:spPr/>
        <p:txBody>
          <a:bodyPr/>
          <a:lstStyle/>
          <a:p>
            <a:fld id="{35B54189-C436-47D0-AC37-8484B13A8E13}" type="slidenum">
              <a:rPr lang="en-US" smtClean="0"/>
              <a:pPr/>
              <a:t>57</a:t>
            </a:fld>
            <a:endParaRPr lang="en-US" dirty="0"/>
          </a:p>
        </p:txBody>
      </p:sp>
    </p:spTree>
    <p:extLst>
      <p:ext uri="{BB962C8B-B14F-4D97-AF65-F5344CB8AC3E}">
        <p14:creationId xmlns:p14="http://schemas.microsoft.com/office/powerpoint/2010/main" val="207326831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 name="Rectangle 12"/>
          <p:cNvSpPr/>
          <p:nvPr/>
        </p:nvSpPr>
        <p:spPr>
          <a:xfrm>
            <a:off x="1524000" y="6245226"/>
            <a:ext cx="9144000" cy="6127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solidFill>
                  <a:schemeClr val="tx2"/>
                </a:solidFill>
              </a:rPr>
              <a:t>Readers always proceed</a:t>
            </a:r>
          </a:p>
        </p:txBody>
      </p:sp>
      <p:sp>
        <p:nvSpPr>
          <p:cNvPr id="104450" name="Rectangle 2"/>
          <p:cNvSpPr>
            <a:spLocks noGrp="1" noChangeArrowheads="1"/>
          </p:cNvSpPr>
          <p:nvPr>
            <p:ph type="title"/>
          </p:nvPr>
        </p:nvSpPr>
        <p:spPr/>
        <p:txBody>
          <a:bodyPr/>
          <a:lstStyle/>
          <a:p>
            <a:r>
              <a:rPr lang="en-US" altLang="x-none" dirty="0"/>
              <a:t>Reader </a:t>
            </a:r>
            <a:r>
              <a:rPr lang="en-US" altLang="x-none" dirty="0" err="1"/>
              <a:t>txn</a:t>
            </a:r>
            <a:endParaRPr lang="en-US" altLang="x-none" dirty="0"/>
          </a:p>
        </p:txBody>
      </p:sp>
      <p:sp>
        <p:nvSpPr>
          <p:cNvPr id="104451" name="Rectangle 3"/>
          <p:cNvSpPr>
            <a:spLocks noGrp="1" noChangeArrowheads="1"/>
          </p:cNvSpPr>
          <p:nvPr>
            <p:ph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81641" tIns="40821" rIns="81641" bIns="40821" numCol="1" anchor="t" anchorCtr="0" compatLnSpc="1">
            <a:prstTxWarp prst="textNoShape">
              <a:avLst/>
            </a:prstTxWarp>
          </a:bodyPr>
          <a:lstStyle/>
          <a:p>
            <a:r>
              <a:rPr lang="en-US" altLang="en-US" dirty="0"/>
              <a:t>For each object to be read:</a:t>
            </a:r>
          </a:p>
          <a:p>
            <a:pPr lvl="1"/>
            <a:r>
              <a:rPr lang="en-US" altLang="en-US" dirty="0"/>
              <a:t>Finds </a:t>
            </a:r>
            <a:r>
              <a:rPr lang="en-US" altLang="en-US" b="1" dirty="0">
                <a:solidFill>
                  <a:srgbClr val="3365FB"/>
                </a:solidFill>
              </a:rPr>
              <a:t>newest version</a:t>
            </a:r>
            <a:r>
              <a:rPr lang="en-US" altLang="en-US" dirty="0"/>
              <a:t> with </a:t>
            </a:r>
            <a:r>
              <a:rPr lang="en-US" altLang="en-US" dirty="0">
                <a:solidFill>
                  <a:srgbClr val="6F2529"/>
                </a:solidFill>
              </a:rPr>
              <a:t>WTS &lt; TS(T): </a:t>
            </a:r>
            <a:r>
              <a:rPr lang="en-US" altLang="en-US" dirty="0"/>
              <a:t>Starts with current version in the main segment and chains backward through earlier versions.</a:t>
            </a:r>
          </a:p>
          <a:p>
            <a:pPr lvl="1"/>
            <a:r>
              <a:rPr lang="en-US" altLang="en-US" dirty="0"/>
              <a:t>Updates RTS to MAX(RTS, TS(T)).</a:t>
            </a:r>
          </a:p>
          <a:p>
            <a:r>
              <a:rPr lang="en-US" altLang="en-US" dirty="0">
                <a:solidFill>
                  <a:srgbClr val="6F2529"/>
                </a:solidFill>
              </a:rPr>
              <a:t>Reader </a:t>
            </a:r>
            <a:r>
              <a:rPr lang="en-US" altLang="en-US" dirty="0" err="1">
                <a:solidFill>
                  <a:srgbClr val="6F2529"/>
                </a:solidFill>
              </a:rPr>
              <a:t>txns</a:t>
            </a:r>
            <a:r>
              <a:rPr lang="en-US" altLang="en-US" dirty="0">
                <a:solidFill>
                  <a:srgbClr val="6F2529"/>
                </a:solidFill>
              </a:rPr>
              <a:t> are never restarted.</a:t>
            </a:r>
          </a:p>
        </p:txBody>
      </p:sp>
      <p:sp>
        <p:nvSpPr>
          <p:cNvPr id="104452" name="Line 4"/>
          <p:cNvSpPr>
            <a:spLocks noChangeShapeType="1"/>
          </p:cNvSpPr>
          <p:nvPr/>
        </p:nvSpPr>
        <p:spPr bwMode="auto">
          <a:xfrm>
            <a:off x="7246739" y="5125943"/>
            <a:ext cx="2895600" cy="0"/>
          </a:xfrm>
          <a:prstGeom prst="line">
            <a:avLst/>
          </a:prstGeom>
          <a:noFill/>
          <a:ln w="76200">
            <a:solidFill>
              <a:schemeClr val="tx1"/>
            </a:solidFill>
            <a:round/>
            <a:headEnd type="none" w="sm" len="sm"/>
            <a:tailEnd type="none" w="sm" len="sm"/>
          </a:ln>
          <a:extLst>
            <a:ext uri="{909E8E84-426E-40dd-AFC4-6F175D3DCCD1}">
              <a14:hiddenFill xmlns="" xmlns:a14="http://schemas.microsoft.com/office/drawing/2010/main">
                <a:noFill/>
              </a14:hiddenFill>
            </a:ext>
          </a:extLst>
        </p:spPr>
        <p:txBody>
          <a:bodyPr lIns="81641" tIns="40821" rIns="81641" bIns="40821"/>
          <a:lstStyle/>
          <a:p>
            <a:endParaRPr lang="en-US" sz="900"/>
          </a:p>
        </p:txBody>
      </p:sp>
      <p:sp>
        <p:nvSpPr>
          <p:cNvPr id="104453" name="Rectangle 5"/>
          <p:cNvSpPr>
            <a:spLocks noChangeArrowheads="1"/>
          </p:cNvSpPr>
          <p:nvPr/>
        </p:nvSpPr>
        <p:spPr bwMode="auto">
          <a:xfrm>
            <a:off x="7786689" y="5016406"/>
            <a:ext cx="215503" cy="219075"/>
          </a:xfrm>
          <a:prstGeom prst="rect">
            <a:avLst/>
          </a:prstGeom>
          <a:solidFill>
            <a:srgbClr val="3365FB"/>
          </a:solidFill>
          <a:ln w="12700">
            <a:solidFill>
              <a:schemeClr val="tx1"/>
            </a:solidFill>
            <a:miter lim="800000"/>
            <a:headEnd/>
            <a:tailEnd/>
          </a:ln>
        </p:spPr>
        <p:txBody>
          <a:bodyPr wrap="none" lIns="81641" tIns="40821" rIns="81641" bIns="40821" anchor="ctr"/>
          <a:lstStyle>
            <a:lvl1pPr>
              <a:defRPr sz="6400">
                <a:solidFill>
                  <a:srgbClr val="000000"/>
                </a:solidFill>
                <a:latin typeface="Arial" charset="0"/>
                <a:ea typeface="ヒラギノ角ゴ ProN W3" charset="-128"/>
                <a:sym typeface="Arial" charset="0"/>
              </a:defRPr>
            </a:lvl1pPr>
            <a:lvl2pPr marL="742950" indent="-285750">
              <a:defRPr sz="6400">
                <a:solidFill>
                  <a:srgbClr val="000000"/>
                </a:solidFill>
                <a:latin typeface="Arial" charset="0"/>
                <a:ea typeface="ヒラギノ角ゴ ProN W3" charset="-128"/>
                <a:sym typeface="Arial" charset="0"/>
              </a:defRPr>
            </a:lvl2pPr>
            <a:lvl3pPr marL="1143000" indent="-228600">
              <a:defRPr sz="6400">
                <a:solidFill>
                  <a:srgbClr val="000000"/>
                </a:solidFill>
                <a:latin typeface="Arial" charset="0"/>
                <a:ea typeface="ヒラギノ角ゴ ProN W3" charset="-128"/>
                <a:sym typeface="Arial" charset="0"/>
              </a:defRPr>
            </a:lvl3pPr>
            <a:lvl4pPr marL="1600200" indent="-228600">
              <a:defRPr sz="6400">
                <a:solidFill>
                  <a:srgbClr val="000000"/>
                </a:solidFill>
                <a:latin typeface="Arial" charset="0"/>
                <a:ea typeface="ヒラギノ角ゴ ProN W3" charset="-128"/>
                <a:sym typeface="Arial" charset="0"/>
              </a:defRPr>
            </a:lvl4pPr>
            <a:lvl5pPr marL="2057400" indent="-228600">
              <a:defRPr sz="6400">
                <a:solidFill>
                  <a:srgbClr val="000000"/>
                </a:solidFill>
                <a:latin typeface="Arial" charset="0"/>
                <a:ea typeface="ヒラギノ角ゴ ProN W3" charset="-128"/>
                <a:sym typeface="Arial" charset="0"/>
              </a:defRPr>
            </a:lvl5pPr>
            <a:lvl6pPr marL="25146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6pPr>
            <a:lvl7pPr marL="29718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7pPr>
            <a:lvl8pPr marL="34290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8pPr>
            <a:lvl9pPr marL="38862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9pPr>
          </a:lstStyle>
          <a:p>
            <a:pPr eaLnBrk="1" hangingPunct="1"/>
            <a:endParaRPr lang="x-none" altLang="x-none" sz="2400"/>
          </a:p>
        </p:txBody>
      </p:sp>
      <p:sp>
        <p:nvSpPr>
          <p:cNvPr id="104454" name="Rectangle 6"/>
          <p:cNvSpPr>
            <a:spLocks noChangeArrowheads="1"/>
          </p:cNvSpPr>
          <p:nvPr/>
        </p:nvSpPr>
        <p:spPr bwMode="auto">
          <a:xfrm>
            <a:off x="9082089" y="5016406"/>
            <a:ext cx="215503" cy="219075"/>
          </a:xfrm>
          <a:prstGeom prst="rect">
            <a:avLst/>
          </a:prstGeom>
          <a:solidFill>
            <a:schemeClr val="accent1"/>
          </a:solidFill>
          <a:ln w="12700">
            <a:solidFill>
              <a:schemeClr val="tx1"/>
            </a:solidFill>
            <a:miter lim="800000"/>
            <a:headEnd/>
            <a:tailEnd/>
          </a:ln>
        </p:spPr>
        <p:txBody>
          <a:bodyPr wrap="none" lIns="81641" tIns="40821" rIns="81641" bIns="40821" anchor="ctr"/>
          <a:lstStyle>
            <a:lvl1pPr>
              <a:defRPr sz="6400">
                <a:solidFill>
                  <a:srgbClr val="000000"/>
                </a:solidFill>
                <a:latin typeface="Arial" charset="0"/>
                <a:ea typeface="ヒラギノ角ゴ ProN W3" charset="-128"/>
                <a:sym typeface="Arial" charset="0"/>
              </a:defRPr>
            </a:lvl1pPr>
            <a:lvl2pPr marL="742950" indent="-285750">
              <a:defRPr sz="6400">
                <a:solidFill>
                  <a:srgbClr val="000000"/>
                </a:solidFill>
                <a:latin typeface="Arial" charset="0"/>
                <a:ea typeface="ヒラギノ角ゴ ProN W3" charset="-128"/>
                <a:sym typeface="Arial" charset="0"/>
              </a:defRPr>
            </a:lvl2pPr>
            <a:lvl3pPr marL="1143000" indent="-228600">
              <a:defRPr sz="6400">
                <a:solidFill>
                  <a:srgbClr val="000000"/>
                </a:solidFill>
                <a:latin typeface="Arial" charset="0"/>
                <a:ea typeface="ヒラギノ角ゴ ProN W3" charset="-128"/>
                <a:sym typeface="Arial" charset="0"/>
              </a:defRPr>
            </a:lvl3pPr>
            <a:lvl4pPr marL="1600200" indent="-228600">
              <a:defRPr sz="6400">
                <a:solidFill>
                  <a:srgbClr val="000000"/>
                </a:solidFill>
                <a:latin typeface="Arial" charset="0"/>
                <a:ea typeface="ヒラギノ角ゴ ProN W3" charset="-128"/>
                <a:sym typeface="Arial" charset="0"/>
              </a:defRPr>
            </a:lvl4pPr>
            <a:lvl5pPr marL="2057400" indent="-228600">
              <a:defRPr sz="6400">
                <a:solidFill>
                  <a:srgbClr val="000000"/>
                </a:solidFill>
                <a:latin typeface="Arial" charset="0"/>
                <a:ea typeface="ヒラギノ角ゴ ProN W3" charset="-128"/>
                <a:sym typeface="Arial" charset="0"/>
              </a:defRPr>
            </a:lvl5pPr>
            <a:lvl6pPr marL="25146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6pPr>
            <a:lvl7pPr marL="29718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7pPr>
            <a:lvl8pPr marL="34290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8pPr>
            <a:lvl9pPr marL="38862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9pPr>
          </a:lstStyle>
          <a:p>
            <a:pPr eaLnBrk="1" hangingPunct="1"/>
            <a:endParaRPr lang="x-none" altLang="x-none" sz="2400"/>
          </a:p>
        </p:txBody>
      </p:sp>
      <p:sp>
        <p:nvSpPr>
          <p:cNvPr id="104455" name="AutoShape 7"/>
          <p:cNvSpPr>
            <a:spLocks noChangeArrowheads="1"/>
          </p:cNvSpPr>
          <p:nvPr/>
        </p:nvSpPr>
        <p:spPr bwMode="auto">
          <a:xfrm>
            <a:off x="8472489" y="5187856"/>
            <a:ext cx="367903" cy="333375"/>
          </a:xfrm>
          <a:prstGeom prst="upArrow">
            <a:avLst>
              <a:gd name="adj1" fmla="val 50000"/>
              <a:gd name="adj2" fmla="val 60296"/>
            </a:avLst>
          </a:prstGeom>
          <a:solidFill>
            <a:schemeClr val="accent2"/>
          </a:solidFill>
          <a:ln w="12700">
            <a:solidFill>
              <a:schemeClr val="tx1"/>
            </a:solidFill>
            <a:miter lim="800000"/>
            <a:headEnd/>
            <a:tailEnd/>
          </a:ln>
        </p:spPr>
        <p:txBody>
          <a:bodyPr wrap="none" lIns="81641" tIns="40821" rIns="81641" bIns="40821" anchor="ctr"/>
          <a:lstStyle>
            <a:lvl1pPr>
              <a:defRPr sz="6400">
                <a:solidFill>
                  <a:srgbClr val="000000"/>
                </a:solidFill>
                <a:latin typeface="Arial" charset="0"/>
                <a:ea typeface="ヒラギノ角ゴ ProN W3" charset="-128"/>
                <a:sym typeface="Arial" charset="0"/>
              </a:defRPr>
            </a:lvl1pPr>
            <a:lvl2pPr marL="742950" indent="-285750">
              <a:defRPr sz="6400">
                <a:solidFill>
                  <a:srgbClr val="000000"/>
                </a:solidFill>
                <a:latin typeface="Arial" charset="0"/>
                <a:ea typeface="ヒラギノ角ゴ ProN W3" charset="-128"/>
                <a:sym typeface="Arial" charset="0"/>
              </a:defRPr>
            </a:lvl2pPr>
            <a:lvl3pPr marL="1143000" indent="-228600">
              <a:defRPr sz="6400">
                <a:solidFill>
                  <a:srgbClr val="000000"/>
                </a:solidFill>
                <a:latin typeface="Arial" charset="0"/>
                <a:ea typeface="ヒラギノ角ゴ ProN W3" charset="-128"/>
                <a:sym typeface="Arial" charset="0"/>
              </a:defRPr>
            </a:lvl3pPr>
            <a:lvl4pPr marL="1600200" indent="-228600">
              <a:defRPr sz="6400">
                <a:solidFill>
                  <a:srgbClr val="000000"/>
                </a:solidFill>
                <a:latin typeface="Arial" charset="0"/>
                <a:ea typeface="ヒラギノ角ゴ ProN W3" charset="-128"/>
                <a:sym typeface="Arial" charset="0"/>
              </a:defRPr>
            </a:lvl4pPr>
            <a:lvl5pPr marL="2057400" indent="-228600">
              <a:defRPr sz="6400">
                <a:solidFill>
                  <a:srgbClr val="000000"/>
                </a:solidFill>
                <a:latin typeface="Arial" charset="0"/>
                <a:ea typeface="ヒラギノ角ゴ ProN W3" charset="-128"/>
                <a:sym typeface="Arial" charset="0"/>
              </a:defRPr>
            </a:lvl5pPr>
            <a:lvl6pPr marL="25146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6pPr>
            <a:lvl7pPr marL="29718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7pPr>
            <a:lvl8pPr marL="34290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8pPr>
            <a:lvl9pPr marL="38862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9pPr>
          </a:lstStyle>
          <a:p>
            <a:pPr eaLnBrk="1" hangingPunct="1"/>
            <a:endParaRPr lang="x-none" altLang="x-none" sz="2400"/>
          </a:p>
        </p:txBody>
      </p:sp>
      <p:sp>
        <p:nvSpPr>
          <p:cNvPr id="104456" name="Rectangle 8"/>
          <p:cNvSpPr>
            <a:spLocks noChangeArrowheads="1"/>
          </p:cNvSpPr>
          <p:nvPr/>
        </p:nvSpPr>
        <p:spPr bwMode="auto">
          <a:xfrm>
            <a:off x="8449867" y="5479558"/>
            <a:ext cx="363191" cy="46972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82208" tIns="41105" rIns="82208" bIns="41105">
            <a:spAutoFit/>
          </a:bodyPr>
          <a:lstStyle>
            <a:lvl1pPr>
              <a:defRPr sz="6400">
                <a:solidFill>
                  <a:srgbClr val="000000"/>
                </a:solidFill>
                <a:latin typeface="Arial" charset="0"/>
                <a:ea typeface="ヒラギノ角ゴ ProN W3" charset="-128"/>
                <a:sym typeface="Arial" charset="0"/>
              </a:defRPr>
            </a:lvl1pPr>
            <a:lvl2pPr marL="742950" indent="-285750">
              <a:defRPr sz="6400">
                <a:solidFill>
                  <a:srgbClr val="000000"/>
                </a:solidFill>
                <a:latin typeface="Arial" charset="0"/>
                <a:ea typeface="ヒラギノ角ゴ ProN W3" charset="-128"/>
                <a:sym typeface="Arial" charset="0"/>
              </a:defRPr>
            </a:lvl2pPr>
            <a:lvl3pPr marL="1143000" indent="-228600">
              <a:defRPr sz="6400">
                <a:solidFill>
                  <a:srgbClr val="000000"/>
                </a:solidFill>
                <a:latin typeface="Arial" charset="0"/>
                <a:ea typeface="ヒラギノ角ゴ ProN W3" charset="-128"/>
                <a:sym typeface="Arial" charset="0"/>
              </a:defRPr>
            </a:lvl3pPr>
            <a:lvl4pPr marL="1600200" indent="-228600">
              <a:defRPr sz="6400">
                <a:solidFill>
                  <a:srgbClr val="000000"/>
                </a:solidFill>
                <a:latin typeface="Arial" charset="0"/>
                <a:ea typeface="ヒラギノ角ゴ ProN W3" charset="-128"/>
                <a:sym typeface="Arial" charset="0"/>
              </a:defRPr>
            </a:lvl4pPr>
            <a:lvl5pPr marL="2057400" indent="-228600">
              <a:defRPr sz="6400">
                <a:solidFill>
                  <a:srgbClr val="000000"/>
                </a:solidFill>
                <a:latin typeface="Arial" charset="0"/>
                <a:ea typeface="ヒラギノ角ゴ ProN W3" charset="-128"/>
                <a:sym typeface="Arial" charset="0"/>
              </a:defRPr>
            </a:lvl5pPr>
            <a:lvl6pPr marL="25146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6pPr>
            <a:lvl7pPr marL="29718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7pPr>
            <a:lvl8pPr marL="34290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8pPr>
            <a:lvl9pPr marL="38862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9pPr>
          </a:lstStyle>
          <a:p>
            <a:pPr eaLnBrk="1" hangingPunct="1"/>
            <a:r>
              <a:rPr lang="en-US" altLang="x-none" sz="2513" b="1" dirty="0">
                <a:solidFill>
                  <a:schemeClr val="accent2"/>
                </a:solidFill>
              </a:rPr>
              <a:t>T</a:t>
            </a:r>
          </a:p>
        </p:txBody>
      </p:sp>
      <p:sp>
        <p:nvSpPr>
          <p:cNvPr id="104457" name="Line 10"/>
          <p:cNvSpPr>
            <a:spLocks noChangeShapeType="1"/>
          </p:cNvSpPr>
          <p:nvPr/>
        </p:nvSpPr>
        <p:spPr bwMode="auto">
          <a:xfrm>
            <a:off x="7246739" y="4783043"/>
            <a:ext cx="3200400" cy="0"/>
          </a:xfrm>
          <a:prstGeom prst="line">
            <a:avLst/>
          </a:prstGeom>
          <a:noFill/>
          <a:ln w="12700">
            <a:solidFill>
              <a:schemeClr val="tx1"/>
            </a:solidFill>
            <a:round/>
            <a:headEnd type="none" w="sm" len="sm"/>
            <a:tailEnd type="stealth" w="med" len="lg"/>
          </a:ln>
          <a:extLst>
            <a:ext uri="{909E8E84-426E-40dd-AFC4-6F175D3DCCD1}">
              <a14:hiddenFill xmlns="" xmlns:a14="http://schemas.microsoft.com/office/drawing/2010/main">
                <a:noFill/>
              </a14:hiddenFill>
            </a:ext>
          </a:extLst>
        </p:spPr>
        <p:txBody>
          <a:bodyPr lIns="81641" tIns="40821" rIns="81641" bIns="40821"/>
          <a:lstStyle/>
          <a:p>
            <a:endParaRPr lang="en-US" sz="900"/>
          </a:p>
        </p:txBody>
      </p:sp>
      <p:sp>
        <p:nvSpPr>
          <p:cNvPr id="104458" name="Rectangle 11"/>
          <p:cNvSpPr>
            <a:spLocks noChangeArrowheads="1"/>
          </p:cNvSpPr>
          <p:nvPr/>
        </p:nvSpPr>
        <p:spPr bwMode="auto">
          <a:xfrm>
            <a:off x="7230667" y="4365105"/>
            <a:ext cx="3178065" cy="45234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82208" tIns="41105" rIns="82208" bIns="41105">
            <a:spAutoFit/>
          </a:bodyPr>
          <a:lstStyle>
            <a:lvl1pPr>
              <a:defRPr sz="6400">
                <a:solidFill>
                  <a:srgbClr val="000000"/>
                </a:solidFill>
                <a:latin typeface="Arial" charset="0"/>
                <a:ea typeface="ヒラギノ角ゴ ProN W3" charset="-128"/>
                <a:sym typeface="Arial" charset="0"/>
              </a:defRPr>
            </a:lvl1pPr>
            <a:lvl2pPr marL="742950" indent="-285750">
              <a:defRPr sz="6400">
                <a:solidFill>
                  <a:srgbClr val="000000"/>
                </a:solidFill>
                <a:latin typeface="Arial" charset="0"/>
                <a:ea typeface="ヒラギノ角ゴ ProN W3" charset="-128"/>
                <a:sym typeface="Arial" charset="0"/>
              </a:defRPr>
            </a:lvl2pPr>
            <a:lvl3pPr marL="1143000" indent="-228600">
              <a:defRPr sz="6400">
                <a:solidFill>
                  <a:srgbClr val="000000"/>
                </a:solidFill>
                <a:latin typeface="Arial" charset="0"/>
                <a:ea typeface="ヒラギノ角ゴ ProN W3" charset="-128"/>
                <a:sym typeface="Arial" charset="0"/>
              </a:defRPr>
            </a:lvl3pPr>
            <a:lvl4pPr marL="1600200" indent="-228600">
              <a:defRPr sz="6400">
                <a:solidFill>
                  <a:srgbClr val="000000"/>
                </a:solidFill>
                <a:latin typeface="Arial" charset="0"/>
                <a:ea typeface="ヒラギノ角ゴ ProN W3" charset="-128"/>
                <a:sym typeface="Arial" charset="0"/>
              </a:defRPr>
            </a:lvl4pPr>
            <a:lvl5pPr marL="2057400" indent="-228600">
              <a:defRPr sz="6400">
                <a:solidFill>
                  <a:srgbClr val="000000"/>
                </a:solidFill>
                <a:latin typeface="Arial" charset="0"/>
                <a:ea typeface="ヒラギノ角ゴ ProN W3" charset="-128"/>
                <a:sym typeface="Arial" charset="0"/>
              </a:defRPr>
            </a:lvl5pPr>
            <a:lvl6pPr marL="25146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6pPr>
            <a:lvl7pPr marL="29718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7pPr>
            <a:lvl8pPr marL="34290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8pPr>
            <a:lvl9pPr marL="38862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9pPr>
          </a:lstStyle>
          <a:p>
            <a:pPr eaLnBrk="1" hangingPunct="1"/>
            <a:r>
              <a:rPr lang="en-US" altLang="x-none" sz="2400" b="1"/>
              <a:t>old                       new</a:t>
            </a:r>
          </a:p>
        </p:txBody>
      </p:sp>
      <p:sp>
        <p:nvSpPr>
          <p:cNvPr id="104459" name="Rectangle 12"/>
          <p:cNvSpPr>
            <a:spLocks noChangeArrowheads="1"/>
          </p:cNvSpPr>
          <p:nvPr/>
        </p:nvSpPr>
        <p:spPr bwMode="auto">
          <a:xfrm>
            <a:off x="5097067" y="4599688"/>
            <a:ext cx="2096037" cy="45234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82208" tIns="41105" rIns="82208" bIns="41105">
            <a:spAutoFit/>
          </a:bodyPr>
          <a:lstStyle>
            <a:lvl1pPr>
              <a:defRPr sz="6400">
                <a:solidFill>
                  <a:srgbClr val="000000"/>
                </a:solidFill>
                <a:latin typeface="Arial" charset="0"/>
                <a:ea typeface="ヒラギノ角ゴ ProN W3" charset="-128"/>
                <a:sym typeface="Arial" charset="0"/>
              </a:defRPr>
            </a:lvl1pPr>
            <a:lvl2pPr marL="742950" indent="-285750">
              <a:defRPr sz="6400">
                <a:solidFill>
                  <a:srgbClr val="000000"/>
                </a:solidFill>
                <a:latin typeface="Arial" charset="0"/>
                <a:ea typeface="ヒラギノ角ゴ ProN W3" charset="-128"/>
                <a:sym typeface="Arial" charset="0"/>
              </a:defRPr>
            </a:lvl2pPr>
            <a:lvl3pPr marL="1143000" indent="-228600">
              <a:defRPr sz="6400">
                <a:solidFill>
                  <a:srgbClr val="000000"/>
                </a:solidFill>
                <a:latin typeface="Arial" charset="0"/>
                <a:ea typeface="ヒラギノ角ゴ ProN W3" charset="-128"/>
                <a:sym typeface="Arial" charset="0"/>
              </a:defRPr>
            </a:lvl3pPr>
            <a:lvl4pPr marL="1600200" indent="-228600">
              <a:defRPr sz="6400">
                <a:solidFill>
                  <a:srgbClr val="000000"/>
                </a:solidFill>
                <a:latin typeface="Arial" charset="0"/>
                <a:ea typeface="ヒラギノ角ゴ ProN W3" charset="-128"/>
                <a:sym typeface="Arial" charset="0"/>
              </a:defRPr>
            </a:lvl4pPr>
            <a:lvl5pPr marL="2057400" indent="-228600">
              <a:defRPr sz="6400">
                <a:solidFill>
                  <a:srgbClr val="000000"/>
                </a:solidFill>
                <a:latin typeface="Arial" charset="0"/>
                <a:ea typeface="ヒラギノ角ゴ ProN W3" charset="-128"/>
                <a:sym typeface="Arial" charset="0"/>
              </a:defRPr>
            </a:lvl5pPr>
            <a:lvl6pPr marL="25146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6pPr>
            <a:lvl7pPr marL="29718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7pPr>
            <a:lvl8pPr marL="34290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8pPr>
            <a:lvl9pPr marL="38862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9pPr>
          </a:lstStyle>
          <a:p>
            <a:pPr eaLnBrk="1" hangingPunct="1"/>
            <a:r>
              <a:rPr lang="en-US" altLang="x-none" sz="2400" b="1"/>
              <a:t>WTS timeline</a:t>
            </a:r>
          </a:p>
        </p:txBody>
      </p:sp>
      <p:sp>
        <p:nvSpPr>
          <p:cNvPr id="2" name="Slide Number Placeholder 1"/>
          <p:cNvSpPr>
            <a:spLocks noGrp="1"/>
          </p:cNvSpPr>
          <p:nvPr>
            <p:ph type="sldNum" sz="quarter" idx="12"/>
          </p:nvPr>
        </p:nvSpPr>
        <p:spPr/>
        <p:txBody>
          <a:bodyPr/>
          <a:lstStyle/>
          <a:p>
            <a:fld id="{35B54189-C436-47D0-AC37-8484B13A8E13}" type="slidenum">
              <a:rPr lang="en-US" smtClean="0"/>
              <a:pPr/>
              <a:t>58</a:t>
            </a:fld>
            <a:endParaRPr lang="en-US" dirty="0"/>
          </a:p>
        </p:txBody>
      </p:sp>
    </p:spTree>
    <p:extLst>
      <p:ext uri="{BB962C8B-B14F-4D97-AF65-F5344CB8AC3E}">
        <p14:creationId xmlns:p14="http://schemas.microsoft.com/office/powerpoint/2010/main" val="803192450"/>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 name="Rectangle 17"/>
          <p:cNvSpPr/>
          <p:nvPr/>
        </p:nvSpPr>
        <p:spPr>
          <a:xfrm>
            <a:off x="1524000" y="5067918"/>
            <a:ext cx="9144000" cy="16573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solidFill>
                  <a:schemeClr val="tx2"/>
                </a:solidFill>
              </a:rPr>
              <a:t>Writers create new copy </a:t>
            </a:r>
            <a:br>
              <a:rPr lang="en-US" sz="3600" b="1" dirty="0">
                <a:solidFill>
                  <a:schemeClr val="tx2"/>
                </a:solidFill>
              </a:rPr>
            </a:br>
            <a:r>
              <a:rPr lang="en-US" sz="3600" b="1" dirty="0">
                <a:solidFill>
                  <a:schemeClr val="tx2"/>
                </a:solidFill>
              </a:rPr>
              <a:t>(…if no younger transaction has read the data)</a:t>
            </a:r>
            <a:br>
              <a:rPr lang="en-US" sz="3600" b="1" dirty="0">
                <a:solidFill>
                  <a:schemeClr val="tx2"/>
                </a:solidFill>
              </a:rPr>
            </a:br>
            <a:r>
              <a:rPr lang="en-US" sz="3600" b="1" dirty="0">
                <a:solidFill>
                  <a:schemeClr val="tx2"/>
                </a:solidFill>
              </a:rPr>
              <a:t>(…and if no active </a:t>
            </a:r>
            <a:r>
              <a:rPr lang="en-US" sz="3600" b="1" dirty="0" err="1">
                <a:solidFill>
                  <a:schemeClr val="tx2"/>
                </a:solidFill>
              </a:rPr>
              <a:t>xaction</a:t>
            </a:r>
            <a:r>
              <a:rPr lang="en-US" sz="3600" b="1" dirty="0">
                <a:solidFill>
                  <a:schemeClr val="tx2"/>
                </a:solidFill>
              </a:rPr>
              <a:t> holds V’s lock )</a:t>
            </a:r>
          </a:p>
        </p:txBody>
      </p:sp>
      <p:sp>
        <p:nvSpPr>
          <p:cNvPr id="106498" name="Rectangle 2"/>
          <p:cNvSpPr>
            <a:spLocks noGrp="1" noChangeArrowheads="1"/>
          </p:cNvSpPr>
          <p:nvPr>
            <p:ph type="title"/>
          </p:nvPr>
        </p:nvSpPr>
        <p:spPr/>
        <p:txBody>
          <a:bodyPr/>
          <a:lstStyle/>
          <a:p>
            <a:r>
              <a:rPr lang="en-US" altLang="x-none" dirty="0"/>
              <a:t>Writer </a:t>
            </a:r>
            <a:r>
              <a:rPr lang="en-US" altLang="x-none" dirty="0" err="1"/>
              <a:t>txn</a:t>
            </a:r>
            <a:endParaRPr lang="en-US" altLang="x-none" dirty="0"/>
          </a:p>
        </p:txBody>
      </p:sp>
      <mc:AlternateContent xmlns:mc="http://schemas.openxmlformats.org/markup-compatibility/2006" xmlns:a14="http://schemas.microsoft.com/office/drawing/2010/main">
        <mc:Choice Requires="a14">
          <p:sp>
            <p:nvSpPr>
              <p:cNvPr id="106499" name="Rectangle 3"/>
              <p:cNvSpPr>
                <a:spLocks noGrp="1" noChangeArrowheads="1"/>
              </p:cNvSpPr>
              <p:nvPr>
                <p:ph idx="1"/>
              </p:nvPr>
            </p:nvSpPr>
            <p:spPr bwMode="auto">
              <a:noFill/>
              <a:extLst>
                <a:ext uri="{909E8E84-426E-40dd-AFC4-6F175D3DCCD1}">
                  <a14:hiddenFill xmlns="">
                    <a:solidFill>
                      <a:srgbClr val="FFFFFF"/>
                    </a:solidFill>
                  </a14:hiddenFill>
                </a:ext>
                <a:ext uri="{91240B29-F687-4f45-9708-019B960494DF}">
                  <a14:hiddenLine xmlns="" w="9525">
                    <a:solidFill>
                      <a:srgbClr val="000000"/>
                    </a:solidFill>
                    <a:miter lim="800000"/>
                    <a:headEnd/>
                    <a:tailEnd/>
                  </a14:hiddenLine>
                </a:ext>
              </a:extLst>
            </p:spPr>
            <p:txBody>
              <a:bodyPr vert="horz" wrap="square" lIns="81641" tIns="40821" rIns="81641" bIns="40821" numCol="1" anchor="t" anchorCtr="0" compatLnSpc="1">
                <a:prstTxWarp prst="textNoShape">
                  <a:avLst/>
                </a:prstTxWarp>
              </a:bodyPr>
              <a:lstStyle/>
              <a:p>
                <a:r>
                  <a:rPr lang="en-US" altLang="en-US" dirty="0"/>
                  <a:t>To read an object, follow reader protocol.</a:t>
                </a:r>
              </a:p>
              <a:p>
                <a:r>
                  <a:rPr lang="en-US" altLang="en-US" dirty="0"/>
                  <a:t>To write an object:</a:t>
                </a:r>
              </a:p>
              <a:p>
                <a:pPr lvl="1"/>
                <a:r>
                  <a:rPr lang="en-US" altLang="en-US" dirty="0"/>
                  <a:t>Finds </a:t>
                </a:r>
                <a:r>
                  <a:rPr lang="en-US" altLang="en-US" b="1" dirty="0">
                    <a:solidFill>
                      <a:srgbClr val="3365FB"/>
                    </a:solidFill>
                  </a:rPr>
                  <a:t>newest version V</a:t>
                </a:r>
                <a:endParaRPr lang="en-US" altLang="en-US" dirty="0">
                  <a:solidFill>
                    <a:srgbClr val="6F2529"/>
                  </a:solidFill>
                </a:endParaRPr>
              </a:p>
              <a:p>
                <a:pPr lvl="1"/>
                <a:r>
                  <a:rPr lang="en-US" altLang="en-US" dirty="0">
                    <a:solidFill>
                      <a:srgbClr val="6F2529"/>
                    </a:solidFill>
                  </a:rPr>
                  <a:t>RTS(V) </a:t>
                </a:r>
                <a14:m>
                  <m:oMath xmlns:m="http://schemas.openxmlformats.org/officeDocument/2006/math">
                    <m:r>
                      <a:rPr lang="en-US" altLang="en-US" b="0" i="1" smtClean="0">
                        <a:solidFill>
                          <a:srgbClr val="6F2529"/>
                        </a:solidFill>
                        <a:latin typeface="Cambria Math" charset="0"/>
                      </a:rPr>
                      <m:t>&gt;</m:t>
                    </m:r>
                  </m:oMath>
                </a14:m>
                <a:r>
                  <a:rPr lang="en-US" altLang="en-US" dirty="0">
                    <a:solidFill>
                      <a:srgbClr val="6F2529"/>
                    </a:solidFill>
                  </a:rPr>
                  <a:t> TS(T):</a:t>
                </a:r>
                <a:r>
                  <a:rPr lang="en-US" altLang="en-US" dirty="0"/>
                  <a:t> Reject write</a:t>
                </a:r>
              </a:p>
              <a:p>
                <a:pPr lvl="1"/>
                <a:r>
                  <a:rPr lang="en-US" altLang="en-US" dirty="0">
                    <a:solidFill>
                      <a:srgbClr val="6F2529"/>
                    </a:solidFill>
                  </a:rPr>
                  <a:t>RTS(V) </a:t>
                </a:r>
                <a14:m>
                  <m:oMath xmlns:m="http://schemas.openxmlformats.org/officeDocument/2006/math">
                    <m:r>
                      <a:rPr lang="en-US" altLang="en-US" b="0" i="1" dirty="0" smtClean="0">
                        <a:solidFill>
                          <a:srgbClr val="6F2529"/>
                        </a:solidFill>
                        <a:latin typeface="Cambria Math" charset="0"/>
                      </a:rPr>
                      <m:t>≤</m:t>
                    </m:r>
                  </m:oMath>
                </a14:m>
                <a:r>
                  <a:rPr lang="en-US" altLang="en-US" dirty="0">
                    <a:solidFill>
                      <a:srgbClr val="6F2529"/>
                    </a:solidFill>
                  </a:rPr>
                  <a:t> TS(T):</a:t>
                </a:r>
                <a:r>
                  <a:rPr lang="en-US" altLang="en-US" dirty="0"/>
                  <a:t> T makes a copy </a:t>
                </a:r>
                <a:r>
                  <a:rPr lang="en-US" altLang="en-US" dirty="0">
                    <a:solidFill>
                      <a:srgbClr val="6F2529"/>
                    </a:solidFill>
                  </a:rPr>
                  <a:t>CV </a:t>
                </a:r>
                <a:r>
                  <a:rPr lang="en-US" altLang="en-US" dirty="0"/>
                  <a:t>of V, with a pointer to V, with </a:t>
                </a:r>
                <a:r>
                  <a:rPr lang="en-US" altLang="en-US" dirty="0">
                    <a:solidFill>
                      <a:srgbClr val="6F2529"/>
                    </a:solidFill>
                  </a:rPr>
                  <a:t>WTS(CV) = TS(T), RTS(CV) = TS(T).</a:t>
                </a:r>
                <a:r>
                  <a:rPr lang="en-US" altLang="en-US" dirty="0">
                    <a:solidFill>
                      <a:schemeClr val="accent2"/>
                    </a:solidFill>
                  </a:rPr>
                  <a:t> </a:t>
                </a:r>
              </a:p>
              <a:p>
                <a:pPr lvl="2"/>
                <a:r>
                  <a:rPr lang="en-US" altLang="en-US" dirty="0"/>
                  <a:t>Write is buffered / locked until T commits; other </a:t>
                </a:r>
                <a:r>
                  <a:rPr lang="en-US" altLang="en-US" dirty="0" err="1"/>
                  <a:t>txns</a:t>
                </a:r>
                <a:r>
                  <a:rPr lang="en-US" altLang="en-US" dirty="0"/>
                  <a:t> cannot </a:t>
                </a:r>
                <a:r>
                  <a:rPr lang="en-US" altLang="ja-JP" dirty="0"/>
                  <a:t>read version CV.</a:t>
                </a:r>
                <a:r>
                  <a:rPr lang="en-US" altLang="ja-JP" dirty="0">
                    <a:solidFill>
                      <a:srgbClr val="6F2529"/>
                    </a:solidFill>
                  </a:rPr>
                  <a:t> WHY????</a:t>
                </a:r>
                <a:endParaRPr lang="en-US" altLang="ja-JP" dirty="0"/>
              </a:p>
            </p:txBody>
          </p:sp>
        </mc:Choice>
        <mc:Fallback xmlns="">
          <p:sp>
            <p:nvSpPr>
              <p:cNvPr id="106499" name="Rectangle 3"/>
              <p:cNvSpPr>
                <a:spLocks noGrp="1" noRot="1" noChangeAspect="1" noMove="1" noResize="1" noEditPoints="1" noAdjustHandles="1" noChangeArrowheads="1" noChangeShapeType="1" noTextEdit="1"/>
              </p:cNvSpPr>
              <p:nvPr>
                <p:ph idx="1"/>
              </p:nvPr>
            </p:nvSpPr>
            <p:spPr bwMode="auto">
              <a:blipFill>
                <a:blip r:embed="rId3"/>
                <a:stretch>
                  <a:fillRect l="-1618" t="-1795"/>
                </a:stretch>
              </a:blip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CH">
                    <a:noFill/>
                  </a:rPr>
                  <a:t> </a:t>
                </a:r>
              </a:p>
            </p:txBody>
          </p:sp>
        </mc:Fallback>
      </mc:AlternateContent>
      <p:sp>
        <p:nvSpPr>
          <p:cNvPr id="2" name="Slide Number Placeholder 1"/>
          <p:cNvSpPr>
            <a:spLocks noGrp="1"/>
          </p:cNvSpPr>
          <p:nvPr>
            <p:ph type="sldNum" sz="quarter" idx="12"/>
          </p:nvPr>
        </p:nvSpPr>
        <p:spPr/>
        <p:txBody>
          <a:bodyPr/>
          <a:lstStyle/>
          <a:p>
            <a:fld id="{35B54189-C436-47D0-AC37-8484B13A8E13}" type="slidenum">
              <a:rPr lang="en-US" smtClean="0"/>
              <a:pPr/>
              <a:t>59</a:t>
            </a:fld>
            <a:endParaRPr lang="en-US"/>
          </a:p>
        </p:txBody>
      </p:sp>
    </p:spTree>
    <p:extLst>
      <p:ext uri="{BB962C8B-B14F-4D97-AF65-F5344CB8AC3E}">
        <p14:creationId xmlns:p14="http://schemas.microsoft.com/office/powerpoint/2010/main" val="9976543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en-US" altLang="x-none" dirty="0"/>
              <a:t>Atomicity and Durability</a:t>
            </a:r>
          </a:p>
        </p:txBody>
      </p:sp>
      <p:sp>
        <p:nvSpPr>
          <p:cNvPr id="13315" name="Rectangle 3"/>
          <p:cNvSpPr>
            <a:spLocks noGrp="1" noChangeArrowheads="1"/>
          </p:cNvSpPr>
          <p:nvPr>
            <p:ph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81641" tIns="40821" rIns="81641" bIns="40821" numCol="1" anchor="t" anchorCtr="0" compatLnSpc="1">
            <a:prstTxWarp prst="textNoShape">
              <a:avLst/>
            </a:prstTxWarp>
          </a:bodyPr>
          <a:lstStyle/>
          <a:p>
            <a:r>
              <a:rPr lang="en-US" altLang="en-US" dirty="0">
                <a:latin typeface="Calibri" charset="0"/>
                <a:ea typeface="Calibri" charset="0"/>
                <a:cs typeface="Calibri" charset="0"/>
              </a:rPr>
              <a:t>A transaction might</a:t>
            </a:r>
            <a:r>
              <a:rPr lang="en-US" altLang="en-US" dirty="0">
                <a:solidFill>
                  <a:schemeClr val="accent2"/>
                </a:solidFill>
                <a:latin typeface="Calibri" charset="0"/>
                <a:ea typeface="Calibri" charset="0"/>
                <a:cs typeface="Calibri" charset="0"/>
              </a:rPr>
              <a:t> </a:t>
            </a:r>
            <a:r>
              <a:rPr lang="en-US" altLang="en-US" i="1" dirty="0">
                <a:solidFill>
                  <a:srgbClr val="6F2529"/>
                </a:solidFill>
                <a:latin typeface="Calibri" charset="0"/>
                <a:ea typeface="Calibri" charset="0"/>
                <a:cs typeface="Calibri" charset="0"/>
              </a:rPr>
              <a:t>commit</a:t>
            </a:r>
            <a:r>
              <a:rPr lang="en-US" altLang="en-US" dirty="0">
                <a:solidFill>
                  <a:srgbClr val="6F2529"/>
                </a:solidFill>
                <a:latin typeface="Calibri" charset="0"/>
                <a:ea typeface="Calibri" charset="0"/>
                <a:cs typeface="Calibri" charset="0"/>
              </a:rPr>
              <a:t> </a:t>
            </a:r>
            <a:r>
              <a:rPr lang="en-US" altLang="en-US" dirty="0">
                <a:latin typeface="Calibri" charset="0"/>
                <a:ea typeface="Calibri" charset="0"/>
                <a:cs typeface="Calibri" charset="0"/>
              </a:rPr>
              <a:t>after completing all its actions, or it could </a:t>
            </a:r>
            <a:r>
              <a:rPr lang="en-US" altLang="en-US" i="1" dirty="0">
                <a:solidFill>
                  <a:srgbClr val="6F2529"/>
                </a:solidFill>
                <a:latin typeface="Calibri" charset="0"/>
                <a:ea typeface="Calibri" charset="0"/>
                <a:cs typeface="Calibri" charset="0"/>
              </a:rPr>
              <a:t>abort</a:t>
            </a:r>
            <a:r>
              <a:rPr lang="en-US" altLang="en-US" dirty="0">
                <a:solidFill>
                  <a:srgbClr val="6F2529"/>
                </a:solidFill>
                <a:latin typeface="Calibri" charset="0"/>
                <a:ea typeface="Calibri" charset="0"/>
                <a:cs typeface="Calibri" charset="0"/>
              </a:rPr>
              <a:t> </a:t>
            </a:r>
            <a:r>
              <a:rPr lang="en-US" altLang="en-US" dirty="0">
                <a:latin typeface="Calibri" charset="0"/>
                <a:ea typeface="Calibri" charset="0"/>
                <a:cs typeface="Calibri" charset="0"/>
              </a:rPr>
              <a:t>(or be aborted by the DBMS) after executing some actions.</a:t>
            </a:r>
          </a:p>
          <a:p>
            <a:r>
              <a:rPr lang="en-US" altLang="en-US" dirty="0">
                <a:latin typeface="Calibri" charset="0"/>
                <a:ea typeface="Calibri" charset="0"/>
                <a:cs typeface="Calibri" charset="0"/>
              </a:rPr>
              <a:t>All transactions are </a:t>
            </a:r>
            <a:r>
              <a:rPr lang="en-US" altLang="en-US" i="1" dirty="0">
                <a:solidFill>
                  <a:srgbClr val="6F2529"/>
                </a:solidFill>
                <a:latin typeface="Calibri" charset="0"/>
                <a:ea typeface="Calibri" charset="0"/>
                <a:cs typeface="Calibri" charset="0"/>
              </a:rPr>
              <a:t>atomic</a:t>
            </a:r>
            <a:r>
              <a:rPr lang="en-US" altLang="en-US" dirty="0">
                <a:solidFill>
                  <a:srgbClr val="6F2529"/>
                </a:solidFill>
                <a:latin typeface="Calibri" charset="0"/>
                <a:ea typeface="Calibri" charset="0"/>
                <a:cs typeface="Calibri" charset="0"/>
              </a:rPr>
              <a:t>.  </a:t>
            </a:r>
          </a:p>
          <a:p>
            <a:pPr lvl="1"/>
            <a:r>
              <a:rPr lang="en-US" altLang="en-US" dirty="0">
                <a:latin typeface="Calibri" charset="0"/>
                <a:ea typeface="Calibri" charset="0"/>
                <a:cs typeface="Calibri" charset="0"/>
              </a:rPr>
              <a:t>A user can think of a </a:t>
            </a:r>
            <a:r>
              <a:rPr lang="en-US" altLang="en-US" dirty="0" err="1">
                <a:latin typeface="Calibri" charset="0"/>
                <a:ea typeface="Calibri" charset="0"/>
                <a:cs typeface="Calibri" charset="0"/>
              </a:rPr>
              <a:t>txn</a:t>
            </a:r>
            <a:r>
              <a:rPr lang="en-US" altLang="en-US" dirty="0">
                <a:latin typeface="Calibri" charset="0"/>
                <a:ea typeface="Calibri" charset="0"/>
                <a:cs typeface="Calibri" charset="0"/>
              </a:rPr>
              <a:t> as always executing all its actions in one step, or not executing any actions at all.</a:t>
            </a:r>
          </a:p>
          <a:p>
            <a:pPr lvl="1"/>
            <a:r>
              <a:rPr lang="en-US" altLang="en-US" dirty="0">
                <a:latin typeface="Calibri" charset="0"/>
                <a:ea typeface="Calibri" charset="0"/>
                <a:cs typeface="Calibri" charset="0"/>
              </a:rPr>
              <a:t>DBMS </a:t>
            </a:r>
            <a:r>
              <a:rPr lang="en-US" altLang="en-US" dirty="0">
                <a:solidFill>
                  <a:srgbClr val="6F2529"/>
                </a:solidFill>
                <a:latin typeface="Calibri" charset="0"/>
                <a:ea typeface="Calibri" charset="0"/>
                <a:cs typeface="Calibri" charset="0"/>
              </a:rPr>
              <a:t>logs </a:t>
            </a:r>
            <a:r>
              <a:rPr lang="en-US" altLang="en-US" dirty="0">
                <a:latin typeface="Calibri" charset="0"/>
                <a:ea typeface="Calibri" charset="0"/>
                <a:cs typeface="Calibri" charset="0"/>
              </a:rPr>
              <a:t>all actions so that it can </a:t>
            </a:r>
            <a:r>
              <a:rPr lang="en-US" altLang="en-US" dirty="0">
                <a:solidFill>
                  <a:srgbClr val="6F2529"/>
                </a:solidFill>
                <a:latin typeface="Calibri" charset="0"/>
                <a:ea typeface="Calibri" charset="0"/>
                <a:cs typeface="Calibri" charset="0"/>
              </a:rPr>
              <a:t>undo </a:t>
            </a:r>
            <a:r>
              <a:rPr lang="en-US" altLang="en-US" dirty="0">
                <a:latin typeface="Calibri" charset="0"/>
                <a:ea typeface="Calibri" charset="0"/>
                <a:cs typeface="Calibri" charset="0"/>
              </a:rPr>
              <a:t>the actions of aborted transactions.</a:t>
            </a:r>
          </a:p>
          <a:p>
            <a:r>
              <a:rPr lang="en-US" altLang="en-US" dirty="0">
                <a:solidFill>
                  <a:srgbClr val="6F2529"/>
                </a:solidFill>
                <a:latin typeface="Calibri" charset="0"/>
                <a:ea typeface="Calibri" charset="0"/>
                <a:cs typeface="Calibri" charset="0"/>
              </a:rPr>
              <a:t>Durability</a:t>
            </a:r>
            <a:r>
              <a:rPr lang="en-US" altLang="en-US" dirty="0">
                <a:latin typeface="Calibri" charset="0"/>
                <a:ea typeface="Calibri" charset="0"/>
                <a:cs typeface="Calibri" charset="0"/>
              </a:rPr>
              <a:t> also relies on logs</a:t>
            </a:r>
            <a:endParaRPr lang="en-US" altLang="en-US" sz="3600" dirty="0">
              <a:latin typeface="Calibri" charset="0"/>
              <a:ea typeface="Calibri" charset="0"/>
              <a:cs typeface="Calibri" charset="0"/>
            </a:endParaRPr>
          </a:p>
        </p:txBody>
      </p:sp>
      <p:sp>
        <p:nvSpPr>
          <p:cNvPr id="2" name="Slide Number Placeholder 1"/>
          <p:cNvSpPr>
            <a:spLocks noGrp="1"/>
          </p:cNvSpPr>
          <p:nvPr>
            <p:ph type="sldNum" sz="quarter" idx="12"/>
          </p:nvPr>
        </p:nvSpPr>
        <p:spPr/>
        <p:txBody>
          <a:bodyPr/>
          <a:lstStyle/>
          <a:p>
            <a:fld id="{35B54189-C436-47D0-AC37-8484B13A8E13}" type="slidenum">
              <a:rPr lang="en-US" smtClean="0"/>
              <a:pPr/>
              <a:t>6</a:t>
            </a:fld>
            <a:endParaRPr lang="en-US"/>
          </a:p>
        </p:txBody>
      </p:sp>
    </p:spTree>
    <p:extLst>
      <p:ext uri="{BB962C8B-B14F-4D97-AF65-F5344CB8AC3E}">
        <p14:creationId xmlns:p14="http://schemas.microsoft.com/office/powerpoint/2010/main" val="1681502835"/>
      </p:ext>
    </p:extLst>
  </p:cSld>
  <p:clrMapOvr>
    <a:masterClrMapping/>
  </p:clrMapOvr>
  <p:transition>
    <p:cut/>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Bottlenecks</a:t>
            </a:r>
          </a:p>
        </p:txBody>
      </p:sp>
      <p:sp>
        <p:nvSpPr>
          <p:cNvPr id="5" name="Content Placeholder 4">
            <a:extLst>
              <a:ext uri="{FF2B5EF4-FFF2-40B4-BE49-F238E27FC236}">
                <a16:creationId xmlns:a16="http://schemas.microsoft.com/office/drawing/2014/main" id="{53F0989C-7D93-4898-6458-8417AAF5FD23}"/>
              </a:ext>
            </a:extLst>
          </p:cNvPr>
          <p:cNvSpPr>
            <a:spLocks noGrp="1"/>
          </p:cNvSpPr>
          <p:nvPr>
            <p:ph idx="1"/>
          </p:nvPr>
        </p:nvSpPr>
        <p:spPr/>
        <p:txBody>
          <a:bodyPr/>
          <a:lstStyle/>
          <a:p>
            <a:r>
              <a:rPr lang="en-US" altLang="en-US" sz="3600" dirty="0"/>
              <a:t>Lock thrashing</a:t>
            </a:r>
          </a:p>
          <a:p>
            <a:pPr lvl="1"/>
            <a:r>
              <a:rPr lang="en-US" altLang="en-US" sz="2800" dirty="0"/>
              <a:t>2PL, Strict 2PL</a:t>
            </a:r>
          </a:p>
          <a:p>
            <a:endParaRPr lang="en-US" altLang="en-US" sz="3600" dirty="0"/>
          </a:p>
          <a:p>
            <a:r>
              <a:rPr lang="en-US" altLang="en-US" sz="3600" dirty="0"/>
              <a:t>Timestamp allocation</a:t>
            </a:r>
          </a:p>
          <a:p>
            <a:pPr lvl="1"/>
            <a:r>
              <a:rPr lang="en-US" altLang="en-US" sz="2800" dirty="0"/>
              <a:t>All T/O algorithms + deadlock prevention</a:t>
            </a:r>
          </a:p>
          <a:p>
            <a:pPr lvl="1"/>
            <a:endParaRPr lang="en-US" altLang="en-US" sz="2800" dirty="0"/>
          </a:p>
          <a:p>
            <a:r>
              <a:rPr lang="en-US" altLang="en-US" sz="3600" dirty="0"/>
              <a:t>Memory allocation</a:t>
            </a:r>
          </a:p>
          <a:p>
            <a:pPr lvl="1"/>
            <a:r>
              <a:rPr lang="en-US" altLang="en-US" sz="2800" dirty="0"/>
              <a:t>MVCC, OCC</a:t>
            </a:r>
          </a:p>
          <a:p>
            <a:endParaRPr lang="en-CH" dirty="0"/>
          </a:p>
        </p:txBody>
      </p:sp>
      <p:sp>
        <p:nvSpPr>
          <p:cNvPr id="3" name="Slide Number Placeholder 2"/>
          <p:cNvSpPr>
            <a:spLocks noGrp="1"/>
          </p:cNvSpPr>
          <p:nvPr>
            <p:ph type="sldNum" sz="quarter" idx="12"/>
          </p:nvPr>
        </p:nvSpPr>
        <p:spPr/>
        <p:txBody>
          <a:bodyPr/>
          <a:lstStyle/>
          <a:p>
            <a:fld id="{93E970BD-9972-4D08-B83E-9264E792A2B8}" type="slidenum">
              <a:rPr lang="en-US" smtClean="0"/>
              <a:pPr/>
              <a:t>60</a:t>
            </a:fld>
            <a:endParaRPr lang="en-US"/>
          </a:p>
        </p:txBody>
      </p:sp>
    </p:spTree>
    <p:extLst>
      <p:ext uri="{BB962C8B-B14F-4D97-AF65-F5344CB8AC3E}">
        <p14:creationId xmlns:p14="http://schemas.microsoft.com/office/powerpoint/2010/main" val="508232366"/>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Improving performance of </a:t>
            </a:r>
            <a:r>
              <a:rPr lang="en-US" dirty="0" err="1"/>
              <a:t>txn</a:t>
            </a:r>
            <a:endParaRPr lang="en-US" dirty="0"/>
          </a:p>
        </p:txBody>
      </p:sp>
      <p:sp>
        <p:nvSpPr>
          <p:cNvPr id="5" name="Content Placeholder 4">
            <a:extLst>
              <a:ext uri="{FF2B5EF4-FFF2-40B4-BE49-F238E27FC236}">
                <a16:creationId xmlns:a16="http://schemas.microsoft.com/office/drawing/2014/main" id="{3173BF8E-B6C7-E6C4-88BD-61C891594A7A}"/>
              </a:ext>
            </a:extLst>
          </p:cNvPr>
          <p:cNvSpPr>
            <a:spLocks noGrp="1"/>
          </p:cNvSpPr>
          <p:nvPr>
            <p:ph idx="1"/>
          </p:nvPr>
        </p:nvSpPr>
        <p:spPr/>
        <p:txBody>
          <a:bodyPr/>
          <a:lstStyle/>
          <a:p>
            <a:pPr marL="0" indent="0">
              <a:buNone/>
            </a:pPr>
            <a:r>
              <a:rPr lang="en-US" altLang="en-US" sz="3200" dirty="0"/>
              <a:t>Goal is to </a:t>
            </a:r>
          </a:p>
          <a:p>
            <a:r>
              <a:rPr lang="en-US" altLang="en-US" sz="3200" dirty="0"/>
              <a:t>reduce conflicts</a:t>
            </a:r>
          </a:p>
          <a:p>
            <a:r>
              <a:rPr lang="en-US" altLang="en-US" sz="3200" dirty="0"/>
              <a:t>reduce time spent on each transaction</a:t>
            </a:r>
          </a:p>
          <a:p>
            <a:pPr marL="0" indent="0">
              <a:buNone/>
            </a:pPr>
            <a:endParaRPr lang="en-US" altLang="en-US" sz="3200" dirty="0"/>
          </a:p>
          <a:p>
            <a:pPr marL="0" indent="0">
              <a:buNone/>
            </a:pPr>
            <a:r>
              <a:rPr lang="en-US" altLang="en-US" sz="3200" dirty="0"/>
              <a:t>Three key approaches</a:t>
            </a:r>
          </a:p>
          <a:p>
            <a:r>
              <a:rPr lang="en-US" altLang="en-US" sz="3200" dirty="0"/>
              <a:t>Stored procedures --&gt; faster</a:t>
            </a:r>
          </a:p>
          <a:p>
            <a:r>
              <a:rPr lang="en-US" altLang="en-US" sz="3200" dirty="0"/>
              <a:t>Prepared statements --&gt; precompiled</a:t>
            </a:r>
          </a:p>
          <a:p>
            <a:r>
              <a:rPr lang="en-US" altLang="en-US" sz="3200" dirty="0"/>
              <a:t>Query batches --&gt; batch locking</a:t>
            </a:r>
          </a:p>
          <a:p>
            <a:endParaRPr lang="en-US" altLang="en-US" sz="3200" dirty="0"/>
          </a:p>
          <a:p>
            <a:endParaRPr lang="en-CH" dirty="0"/>
          </a:p>
        </p:txBody>
      </p:sp>
      <p:sp>
        <p:nvSpPr>
          <p:cNvPr id="3" name="Slide Number Placeholder 2"/>
          <p:cNvSpPr>
            <a:spLocks noGrp="1"/>
          </p:cNvSpPr>
          <p:nvPr>
            <p:ph type="sldNum" sz="quarter" idx="12"/>
          </p:nvPr>
        </p:nvSpPr>
        <p:spPr/>
        <p:txBody>
          <a:bodyPr/>
          <a:lstStyle/>
          <a:p>
            <a:fld id="{93E970BD-9972-4D08-B83E-9264E792A2B8}" type="slidenum">
              <a:rPr lang="en-US" smtClean="0"/>
              <a:pPr/>
              <a:t>61</a:t>
            </a:fld>
            <a:endParaRPr lang="en-US"/>
          </a:p>
        </p:txBody>
      </p:sp>
    </p:spTree>
    <p:extLst>
      <p:ext uri="{BB962C8B-B14F-4D97-AF65-F5344CB8AC3E}">
        <p14:creationId xmlns:p14="http://schemas.microsoft.com/office/powerpoint/2010/main" val="2063218826"/>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Title 1"/>
          <p:cNvSpPr>
            <a:spLocks noGrp="1"/>
          </p:cNvSpPr>
          <p:nvPr>
            <p:ph type="title"/>
          </p:nvPr>
        </p:nvSpPr>
        <p:spPr/>
        <p:txBody>
          <a:bodyPr/>
          <a:lstStyle/>
          <a:p>
            <a:r>
              <a:rPr lang="en-US" altLang="x-none"/>
              <a:t>Snapshot isolation</a:t>
            </a:r>
          </a:p>
        </p:txBody>
      </p:sp>
      <p:sp>
        <p:nvSpPr>
          <p:cNvPr id="116739" name="Content Placeholder 2"/>
          <p:cNvSpPr>
            <a:spLocks noGrp="1"/>
          </p:cNvSpPr>
          <p:nvPr>
            <p:ph idx="1"/>
          </p:nvPr>
        </p:nvSpPr>
        <p:spPr/>
        <p:txBody>
          <a:bodyPr vert="horz" wrap="square" lIns="81641" tIns="40821" rIns="81641" bIns="40821" numCol="1" anchor="t" anchorCtr="0" compatLnSpc="1">
            <a:prstTxWarp prst="textNoShape">
              <a:avLst/>
            </a:prstTxWarp>
          </a:bodyPr>
          <a:lstStyle/>
          <a:p>
            <a:r>
              <a:rPr lang="en-US" altLang="en-US" dirty="0"/>
              <a:t>Snapshot isolation (SI) is the most popular </a:t>
            </a:r>
            <a:r>
              <a:rPr lang="en-US" altLang="en-US" b="1" dirty="0"/>
              <a:t>isolation guarantee</a:t>
            </a:r>
            <a:r>
              <a:rPr lang="en-US" altLang="en-US" dirty="0"/>
              <a:t> in real DBMS.</a:t>
            </a:r>
          </a:p>
          <a:p>
            <a:pPr lvl="1"/>
            <a:r>
              <a:rPr lang="en-US" altLang="en-US" dirty="0"/>
              <a:t>all </a:t>
            </a:r>
            <a:r>
              <a:rPr lang="en-US" altLang="en-US" dirty="0" err="1"/>
              <a:t>txn</a:t>
            </a:r>
            <a:r>
              <a:rPr lang="en-US" altLang="en-US" dirty="0"/>
              <a:t> reads will see a consistent snapshot of the database</a:t>
            </a:r>
          </a:p>
          <a:p>
            <a:pPr lvl="1"/>
            <a:r>
              <a:rPr lang="en-US" altLang="en-US" dirty="0"/>
              <a:t>the </a:t>
            </a:r>
            <a:r>
              <a:rPr lang="en-US" altLang="en-US" dirty="0" err="1"/>
              <a:t>txn</a:t>
            </a:r>
            <a:r>
              <a:rPr lang="en-US" altLang="en-US" dirty="0"/>
              <a:t> successfully commits only if no updates it has made conflict with any concurrent updates made since that snapshot.</a:t>
            </a:r>
          </a:p>
          <a:p>
            <a:r>
              <a:rPr lang="en-US" altLang="en-US" dirty="0"/>
              <a:t>SI does not guarantee </a:t>
            </a:r>
            <a:r>
              <a:rPr lang="en-US" altLang="en-US" dirty="0" err="1"/>
              <a:t>serializability</a:t>
            </a:r>
            <a:r>
              <a:rPr lang="en-US" altLang="en-US" dirty="0"/>
              <a:t>!</a:t>
            </a:r>
          </a:p>
          <a:p>
            <a:pPr lvl="1"/>
            <a:r>
              <a:rPr lang="en-US" altLang="en-US" dirty="0" err="1"/>
              <a:t>SerializableSI</a:t>
            </a:r>
            <a:r>
              <a:rPr lang="en-US" altLang="en-US" dirty="0"/>
              <a:t>: Stronger, more conservative protocol</a:t>
            </a:r>
          </a:p>
          <a:p>
            <a:r>
              <a:rPr lang="en-US" altLang="en-US" dirty="0"/>
              <a:t>Implemented in Oracle, MS SQL Server, Postgres.</a:t>
            </a:r>
          </a:p>
        </p:txBody>
      </p:sp>
      <p:sp>
        <p:nvSpPr>
          <p:cNvPr id="2" name="Slide Number Placeholder 1"/>
          <p:cNvSpPr>
            <a:spLocks noGrp="1"/>
          </p:cNvSpPr>
          <p:nvPr>
            <p:ph type="sldNum" sz="quarter" idx="12"/>
          </p:nvPr>
        </p:nvSpPr>
        <p:spPr/>
        <p:txBody>
          <a:bodyPr/>
          <a:lstStyle/>
          <a:p>
            <a:fld id="{35B54189-C436-47D0-AC37-8484B13A8E13}" type="slidenum">
              <a:rPr lang="en-US" smtClean="0"/>
              <a:pPr/>
              <a:t>62</a:t>
            </a:fld>
            <a:endParaRPr lang="en-US"/>
          </a:p>
        </p:txBody>
      </p:sp>
    </p:spTree>
    <p:extLst>
      <p:ext uri="{BB962C8B-B14F-4D97-AF65-F5344CB8AC3E}">
        <p14:creationId xmlns:p14="http://schemas.microsoft.com/office/powerpoint/2010/main" val="3399564109"/>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Title 1"/>
          <p:cNvSpPr>
            <a:spLocks noGrp="1"/>
          </p:cNvSpPr>
          <p:nvPr>
            <p:ph type="title"/>
          </p:nvPr>
        </p:nvSpPr>
        <p:spPr/>
        <p:txBody>
          <a:bodyPr/>
          <a:lstStyle/>
          <a:p>
            <a:r>
              <a:rPr lang="en-US" altLang="x-none"/>
              <a:t>Snapshot isolation</a:t>
            </a:r>
          </a:p>
        </p:txBody>
      </p:sp>
      <p:sp>
        <p:nvSpPr>
          <p:cNvPr id="117763" name="Content Placeholder 2"/>
          <p:cNvSpPr>
            <a:spLocks noGrp="1"/>
          </p:cNvSpPr>
          <p:nvPr>
            <p:ph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81641" tIns="40821" rIns="81641" bIns="40821" numCol="1" anchor="t" anchorCtr="0" compatLnSpc="1">
            <a:prstTxWarp prst="textNoShape">
              <a:avLst/>
            </a:prstTxWarp>
          </a:bodyPr>
          <a:lstStyle/>
          <a:p>
            <a:r>
              <a:rPr lang="en-US" altLang="en-US" dirty="0"/>
              <a:t>Conceptually, </a:t>
            </a:r>
            <a:r>
              <a:rPr lang="en-US" altLang="en-US" dirty="0" err="1"/>
              <a:t>txn</a:t>
            </a:r>
            <a:r>
              <a:rPr lang="en-US" altLang="en-US" dirty="0"/>
              <a:t> </a:t>
            </a:r>
            <a:r>
              <a:rPr lang="en-US" altLang="en-US" dirty="0">
                <a:solidFill>
                  <a:srgbClr val="6F2529"/>
                </a:solidFill>
              </a:rPr>
              <a:t>works on a copy of the </a:t>
            </a:r>
            <a:r>
              <a:rPr lang="en-US" altLang="en-US" dirty="0" err="1">
                <a:solidFill>
                  <a:srgbClr val="6F2529"/>
                </a:solidFill>
              </a:rPr>
              <a:t>db</a:t>
            </a:r>
            <a:r>
              <a:rPr lang="en-US" altLang="en-US" dirty="0">
                <a:solidFill>
                  <a:srgbClr val="6F2529"/>
                </a:solidFill>
              </a:rPr>
              <a:t> </a:t>
            </a:r>
            <a:r>
              <a:rPr lang="en-US" altLang="en-US" dirty="0"/>
              <a:t>made at </a:t>
            </a:r>
            <a:r>
              <a:rPr lang="en-US" altLang="en-US" dirty="0" err="1"/>
              <a:t>txn</a:t>
            </a:r>
            <a:r>
              <a:rPr lang="en-US" altLang="en-US" dirty="0"/>
              <a:t> start time.</a:t>
            </a:r>
          </a:p>
          <a:p>
            <a:pPr lvl="1"/>
            <a:r>
              <a:rPr lang="en-US" altLang="en-US" sz="2200" dirty="0"/>
              <a:t>Very expensive </a:t>
            </a:r>
            <a:r>
              <a:rPr lang="en-US" altLang="en-US" sz="2200" dirty="0">
                <a:sym typeface="Wingdings"/>
              </a:rPr>
              <a:t> </a:t>
            </a:r>
            <a:r>
              <a:rPr lang="en-US" altLang="en-US" sz="2200" dirty="0"/>
              <a:t>not implemented that way but still expensive.</a:t>
            </a:r>
          </a:p>
          <a:p>
            <a:pPr lvl="1"/>
            <a:r>
              <a:rPr lang="en-US" altLang="en-US" sz="2200" dirty="0"/>
              <a:t>Guarantees that reads in the </a:t>
            </a:r>
            <a:r>
              <a:rPr lang="en-US" altLang="en-US" sz="2200" dirty="0" err="1"/>
              <a:t>txn</a:t>
            </a:r>
            <a:r>
              <a:rPr lang="en-US" altLang="en-US" sz="2200" dirty="0"/>
              <a:t> see a consistent version of the db.</a:t>
            </a:r>
          </a:p>
          <a:p>
            <a:r>
              <a:rPr lang="en-US" altLang="en-US" sz="3000" dirty="0"/>
              <a:t>At commit time, verify that the values changed by the transaction have not been changed by other transactions since the snapshot was taken.</a:t>
            </a:r>
          </a:p>
          <a:p>
            <a:r>
              <a:rPr lang="en-US" altLang="en-US" i="1" dirty="0"/>
              <a:t>Write skew </a:t>
            </a:r>
            <a:r>
              <a:rPr lang="en-US" altLang="en-US" dirty="0"/>
              <a:t>anomaly</a:t>
            </a:r>
          </a:p>
          <a:p>
            <a:pPr lvl="1"/>
            <a:r>
              <a:rPr lang="en-US" altLang="en-US" dirty="0"/>
              <a:t>Not serializable, but permitted by snapshot isolation!</a:t>
            </a:r>
          </a:p>
        </p:txBody>
      </p:sp>
      <p:sp>
        <p:nvSpPr>
          <p:cNvPr id="2" name="Slide Number Placeholder 1"/>
          <p:cNvSpPr>
            <a:spLocks noGrp="1"/>
          </p:cNvSpPr>
          <p:nvPr>
            <p:ph type="sldNum" sz="quarter" idx="12"/>
          </p:nvPr>
        </p:nvSpPr>
        <p:spPr/>
        <p:txBody>
          <a:bodyPr/>
          <a:lstStyle/>
          <a:p>
            <a:fld id="{35B54189-C436-47D0-AC37-8484B13A8E13}" type="slidenum">
              <a:rPr lang="en-US" smtClean="0"/>
              <a:pPr/>
              <a:t>63</a:t>
            </a:fld>
            <a:endParaRPr lang="en-US"/>
          </a:p>
        </p:txBody>
      </p:sp>
      <p:sp>
        <p:nvSpPr>
          <p:cNvPr id="6" name="Rectangle 4"/>
          <p:cNvSpPr>
            <a:spLocks noChangeArrowheads="1"/>
          </p:cNvSpPr>
          <p:nvPr/>
        </p:nvSpPr>
        <p:spPr bwMode="auto">
          <a:xfrm>
            <a:off x="2999656" y="5688341"/>
            <a:ext cx="6480720" cy="818813"/>
          </a:xfrm>
          <a:prstGeom prst="rect">
            <a:avLst/>
          </a:prstGeom>
          <a:noFill/>
          <a:ln w="12700">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square" lIns="80791" tIns="39687" rIns="80791" bIns="39687">
            <a:spAutoFit/>
          </a:bodyPr>
          <a:lstStyle>
            <a:lvl1pPr>
              <a:defRPr sz="6400">
                <a:solidFill>
                  <a:srgbClr val="000000"/>
                </a:solidFill>
                <a:latin typeface="Arial" charset="0"/>
                <a:ea typeface="ヒラギノ角ゴ ProN W3" charset="-128"/>
                <a:sym typeface="Arial" charset="0"/>
              </a:defRPr>
            </a:lvl1pPr>
            <a:lvl2pPr marL="742950" indent="-285750">
              <a:defRPr sz="6400">
                <a:solidFill>
                  <a:srgbClr val="000000"/>
                </a:solidFill>
                <a:latin typeface="Arial" charset="0"/>
                <a:ea typeface="ヒラギノ角ゴ ProN W3" charset="-128"/>
                <a:sym typeface="Arial" charset="0"/>
              </a:defRPr>
            </a:lvl2pPr>
            <a:lvl3pPr marL="1143000" indent="-228600">
              <a:defRPr sz="6400">
                <a:solidFill>
                  <a:srgbClr val="000000"/>
                </a:solidFill>
                <a:latin typeface="Arial" charset="0"/>
                <a:ea typeface="ヒラギノ角ゴ ProN W3" charset="-128"/>
                <a:sym typeface="Arial" charset="0"/>
              </a:defRPr>
            </a:lvl3pPr>
            <a:lvl4pPr marL="1600200" indent="-228600">
              <a:defRPr sz="6400">
                <a:solidFill>
                  <a:srgbClr val="000000"/>
                </a:solidFill>
                <a:latin typeface="Arial" charset="0"/>
                <a:ea typeface="ヒラギノ角ゴ ProN W3" charset="-128"/>
                <a:sym typeface="Arial" charset="0"/>
              </a:defRPr>
            </a:lvl4pPr>
            <a:lvl5pPr marL="2057400" indent="-228600">
              <a:defRPr sz="6400">
                <a:solidFill>
                  <a:srgbClr val="000000"/>
                </a:solidFill>
                <a:latin typeface="Arial" charset="0"/>
                <a:ea typeface="ヒラギノ角ゴ ProN W3" charset="-128"/>
                <a:sym typeface="Arial" charset="0"/>
              </a:defRPr>
            </a:lvl5pPr>
            <a:lvl6pPr marL="25146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6pPr>
            <a:lvl7pPr marL="29718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7pPr>
            <a:lvl8pPr marL="34290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8pPr>
            <a:lvl9pPr marL="3886200" indent="-228600" eaLnBrk="0" fontAlgn="base" hangingPunct="0">
              <a:spcBef>
                <a:spcPct val="0"/>
              </a:spcBef>
              <a:spcAft>
                <a:spcPct val="0"/>
              </a:spcAft>
              <a:defRPr sz="6400">
                <a:solidFill>
                  <a:srgbClr val="000000"/>
                </a:solidFill>
                <a:latin typeface="Arial" charset="0"/>
                <a:ea typeface="ヒラギノ角ゴ ProN W3" charset="-128"/>
                <a:sym typeface="Arial" charset="0"/>
              </a:defRPr>
            </a:lvl9pPr>
          </a:lstStyle>
          <a:p>
            <a:pPr eaLnBrk="1" hangingPunct="1"/>
            <a:r>
              <a:rPr lang="en-US" altLang="x-none" sz="2400" dirty="0"/>
              <a:t>T1:	 R(X)R(Y)	           W(X)  C</a:t>
            </a:r>
          </a:p>
          <a:p>
            <a:pPr eaLnBrk="1" hangingPunct="1"/>
            <a:r>
              <a:rPr lang="en-US" altLang="x-none" sz="2400" dirty="0"/>
              <a:t>T2:	                 R(X)R(Y)           W(Y)   C</a:t>
            </a:r>
          </a:p>
        </p:txBody>
      </p:sp>
    </p:spTree>
    <p:extLst>
      <p:ext uri="{BB962C8B-B14F-4D97-AF65-F5344CB8AC3E}">
        <p14:creationId xmlns:p14="http://schemas.microsoft.com/office/powerpoint/2010/main" val="1597284493"/>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0929" y="307002"/>
            <a:ext cx="10017071" cy="930276"/>
          </a:xfrm>
        </p:spPr>
        <p:txBody>
          <a:bodyPr/>
          <a:lstStyle/>
          <a:p>
            <a:r>
              <a:rPr lang="en-US" dirty="0"/>
              <a:t>Write skew – (more concrete) example</a:t>
            </a:r>
          </a:p>
        </p:txBody>
      </p:sp>
      <p:pic>
        <p:nvPicPr>
          <p:cNvPr id="5" name="Content Placeholder 4"/>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2495227" y="1603038"/>
            <a:ext cx="7495936" cy="5254962"/>
          </a:xfrm>
        </p:spPr>
      </p:pic>
      <p:sp>
        <p:nvSpPr>
          <p:cNvPr id="4" name="Slide Number Placeholder 3"/>
          <p:cNvSpPr>
            <a:spLocks noGrp="1"/>
          </p:cNvSpPr>
          <p:nvPr>
            <p:ph type="sldNum" sz="quarter" idx="12"/>
          </p:nvPr>
        </p:nvSpPr>
        <p:spPr/>
        <p:txBody>
          <a:bodyPr/>
          <a:lstStyle/>
          <a:p>
            <a:fld id="{35B54189-C436-47D0-AC37-8484B13A8E13}" type="slidenum">
              <a:rPr lang="en-US" smtClean="0"/>
              <a:pPr/>
              <a:t>64</a:t>
            </a:fld>
            <a:endParaRPr lang="en-US"/>
          </a:p>
        </p:txBody>
      </p:sp>
      <p:sp>
        <p:nvSpPr>
          <p:cNvPr id="6" name="Rectangle 5"/>
          <p:cNvSpPr/>
          <p:nvPr/>
        </p:nvSpPr>
        <p:spPr>
          <a:xfrm>
            <a:off x="7529578" y="1037223"/>
            <a:ext cx="3360215" cy="400110"/>
          </a:xfrm>
          <a:prstGeom prst="rect">
            <a:avLst/>
          </a:prstGeom>
        </p:spPr>
        <p:txBody>
          <a:bodyPr wrap="none">
            <a:spAutoFit/>
          </a:bodyPr>
          <a:lstStyle/>
          <a:p>
            <a:r>
              <a:rPr lang="en-US" sz="2000" dirty="0">
                <a:solidFill>
                  <a:schemeClr val="tx1">
                    <a:lumMod val="50000"/>
                    <a:lumOff val="50000"/>
                  </a:schemeClr>
                </a:solidFill>
              </a:rPr>
              <a:t>[Source: Martin </a:t>
            </a:r>
            <a:r>
              <a:rPr lang="en-US" sz="2000" dirty="0" err="1">
                <a:solidFill>
                  <a:schemeClr val="tx1">
                    <a:lumMod val="50000"/>
                    <a:lumOff val="50000"/>
                  </a:schemeClr>
                </a:solidFill>
              </a:rPr>
              <a:t>Kleppmann</a:t>
            </a:r>
            <a:r>
              <a:rPr lang="en-US" sz="2000" dirty="0">
                <a:solidFill>
                  <a:schemeClr val="tx1">
                    <a:lumMod val="50000"/>
                    <a:lumOff val="50000"/>
                  </a:schemeClr>
                </a:solidFill>
              </a:rPr>
              <a:t>]</a:t>
            </a:r>
          </a:p>
        </p:txBody>
      </p:sp>
    </p:spTree>
    <p:extLst>
      <p:ext uri="{BB962C8B-B14F-4D97-AF65-F5344CB8AC3E}">
        <p14:creationId xmlns:p14="http://schemas.microsoft.com/office/powerpoint/2010/main" val="720568329"/>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2"/>
          <p:cNvSpPr>
            <a:spLocks noGrp="1" noChangeArrowheads="1"/>
          </p:cNvSpPr>
          <p:nvPr>
            <p:ph type="title"/>
          </p:nvPr>
        </p:nvSpPr>
        <p:spPr/>
        <p:txBody>
          <a:bodyPr/>
          <a:lstStyle/>
          <a:p>
            <a:r>
              <a:rPr lang="en-US" altLang="x-none" dirty="0"/>
              <a:t>Discussion</a:t>
            </a:r>
          </a:p>
        </p:txBody>
      </p:sp>
      <p:sp>
        <p:nvSpPr>
          <p:cNvPr id="118787" name="Rectangle 3"/>
          <p:cNvSpPr>
            <a:spLocks noGrp="1" noChangeArrowheads="1"/>
          </p:cNvSpPr>
          <p:nvPr>
            <p:ph idx="1"/>
          </p:nvPr>
        </p:nvSpPr>
        <p:spPr/>
        <p:txBody>
          <a:bodyPr vert="horz" wrap="square" lIns="81641" tIns="40821" rIns="81641" bIns="40821" numCol="1" anchor="t" anchorCtr="0" compatLnSpc="1">
            <a:prstTxWarp prst="textNoShape">
              <a:avLst/>
            </a:prstTxWarp>
          </a:bodyPr>
          <a:lstStyle/>
          <a:p>
            <a:r>
              <a:rPr lang="en-US" altLang="en-US" dirty="0"/>
              <a:t>SI is related to optimistic CC, in that</a:t>
            </a:r>
          </a:p>
          <a:p>
            <a:pPr lvl="1"/>
            <a:r>
              <a:rPr lang="en-US" altLang="en-US" dirty="0"/>
              <a:t>Conceptually, snapshots are created at </a:t>
            </a:r>
            <a:r>
              <a:rPr lang="en-US" altLang="en-US" dirty="0" err="1"/>
              <a:t>txn</a:t>
            </a:r>
            <a:r>
              <a:rPr lang="en-US" altLang="en-US" dirty="0"/>
              <a:t> start.</a:t>
            </a:r>
          </a:p>
          <a:p>
            <a:pPr lvl="1"/>
            <a:r>
              <a:rPr lang="en-US" altLang="en-US" dirty="0"/>
              <a:t>There is an analysis phase at the end to decide whether a transaction may commit (do </a:t>
            </a:r>
            <a:r>
              <a:rPr lang="en-US" altLang="en-US" dirty="0" err="1"/>
              <a:t>writesets</a:t>
            </a:r>
            <a:r>
              <a:rPr lang="en-US" altLang="en-US" dirty="0"/>
              <a:t> overlap?).</a:t>
            </a:r>
          </a:p>
          <a:p>
            <a:endParaRPr lang="en-US" altLang="en-US" dirty="0"/>
          </a:p>
          <a:p>
            <a:r>
              <a:rPr lang="en-US" altLang="en-US" dirty="0" err="1"/>
              <a:t>Multiversion</a:t>
            </a:r>
            <a:r>
              <a:rPr lang="en-US" altLang="en-US" dirty="0"/>
              <a:t> CC is a way to implement </a:t>
            </a:r>
            <a:br>
              <a:rPr lang="en-US" altLang="en-US" dirty="0"/>
            </a:br>
            <a:r>
              <a:rPr lang="en-US" altLang="en-US" dirty="0"/>
              <a:t>(a stronger) snapshot isolation.</a:t>
            </a:r>
          </a:p>
        </p:txBody>
      </p:sp>
      <p:sp>
        <p:nvSpPr>
          <p:cNvPr id="2" name="Slide Number Placeholder 1"/>
          <p:cNvSpPr>
            <a:spLocks noGrp="1"/>
          </p:cNvSpPr>
          <p:nvPr>
            <p:ph type="sldNum" sz="quarter" idx="12"/>
          </p:nvPr>
        </p:nvSpPr>
        <p:spPr/>
        <p:txBody>
          <a:bodyPr/>
          <a:lstStyle/>
          <a:p>
            <a:fld id="{35B54189-C436-47D0-AC37-8484B13A8E13}" type="slidenum">
              <a:rPr lang="en-US" smtClean="0"/>
              <a:pPr/>
              <a:t>65</a:t>
            </a:fld>
            <a:endParaRPr lang="en-US"/>
          </a:p>
        </p:txBody>
      </p:sp>
    </p:spTree>
    <p:extLst>
      <p:ext uri="{BB962C8B-B14F-4D97-AF65-F5344CB8AC3E}">
        <p14:creationId xmlns:p14="http://schemas.microsoft.com/office/powerpoint/2010/main" val="30325871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en-US" altLang="x-none" dirty="0"/>
              <a:t>Consistency and Isolation</a:t>
            </a:r>
          </a:p>
        </p:txBody>
      </p:sp>
      <p:sp>
        <p:nvSpPr>
          <p:cNvPr id="11267" name="Rectangle 3"/>
          <p:cNvSpPr>
            <a:spLocks noGrp="1" noChangeArrowheads="1"/>
          </p:cNvSpPr>
          <p:nvPr>
            <p:ph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81641" tIns="40821" rIns="81641" bIns="40821" numCol="1" anchor="t" anchorCtr="0" compatLnSpc="1">
            <a:prstTxWarp prst="textNoShape">
              <a:avLst/>
            </a:prstTxWarp>
          </a:bodyPr>
          <a:lstStyle/>
          <a:p>
            <a:r>
              <a:rPr lang="en-US" altLang="en-US" sz="3000" dirty="0">
                <a:latin typeface="Calibri" charset="0"/>
                <a:ea typeface="Calibri" charset="0"/>
                <a:cs typeface="Calibri" charset="0"/>
              </a:rPr>
              <a:t>Each transaction must leave the database in a </a:t>
            </a:r>
            <a:r>
              <a:rPr lang="en-US" altLang="en-US" sz="3000" dirty="0">
                <a:solidFill>
                  <a:srgbClr val="6F2529"/>
                </a:solidFill>
                <a:latin typeface="Calibri" charset="0"/>
                <a:ea typeface="Calibri" charset="0"/>
                <a:cs typeface="Calibri" charset="0"/>
              </a:rPr>
              <a:t>consistent </a:t>
            </a:r>
            <a:r>
              <a:rPr lang="en-US" altLang="en-US" sz="3000" dirty="0">
                <a:latin typeface="Calibri" charset="0"/>
                <a:ea typeface="Calibri" charset="0"/>
                <a:cs typeface="Calibri" charset="0"/>
              </a:rPr>
              <a:t>state.</a:t>
            </a:r>
          </a:p>
          <a:p>
            <a:pPr lvl="1"/>
            <a:r>
              <a:rPr lang="en-US" altLang="en-US" dirty="0">
                <a:latin typeface="Calibri" charset="0"/>
                <a:ea typeface="Calibri" charset="0"/>
                <a:cs typeface="Calibri" charset="0"/>
              </a:rPr>
              <a:t>DBMS will enforce some integrity constraints</a:t>
            </a:r>
            <a:r>
              <a:rPr lang="en-US" altLang="en-US" sz="2200" dirty="0">
                <a:latin typeface="Calibri" charset="0"/>
                <a:ea typeface="Calibri" charset="0"/>
                <a:cs typeface="Calibri" charset="0"/>
              </a:rPr>
              <a:t>.</a:t>
            </a:r>
          </a:p>
          <a:p>
            <a:pPr lvl="1"/>
            <a:r>
              <a:rPr lang="en-US" altLang="en-US" dirty="0">
                <a:latin typeface="Calibri" charset="0"/>
                <a:ea typeface="Calibri" charset="0"/>
                <a:cs typeface="Calibri" charset="0"/>
              </a:rPr>
              <a:t>Clearly, no semantic consistency.</a:t>
            </a:r>
            <a:endParaRPr lang="en-US" altLang="en-US" sz="3000" dirty="0">
              <a:latin typeface="Calibri" charset="0"/>
              <a:ea typeface="Calibri" charset="0"/>
              <a:cs typeface="Calibri" charset="0"/>
            </a:endParaRPr>
          </a:p>
          <a:p>
            <a:r>
              <a:rPr lang="en-US" altLang="en-US" sz="3000" dirty="0">
                <a:latin typeface="Calibri" charset="0"/>
                <a:ea typeface="Calibri" charset="0"/>
                <a:cs typeface="Calibri" charset="0"/>
              </a:rPr>
              <a:t>Users submit transactions, and expect </a:t>
            </a:r>
            <a:r>
              <a:rPr lang="en-US" altLang="en-US" sz="3000" dirty="0">
                <a:solidFill>
                  <a:srgbClr val="6F2529"/>
                </a:solidFill>
                <a:latin typeface="Calibri" charset="0"/>
                <a:ea typeface="Calibri" charset="0"/>
                <a:cs typeface="Calibri" charset="0"/>
              </a:rPr>
              <a:t>isolation </a:t>
            </a:r>
            <a:r>
              <a:rPr lang="en-US" altLang="en-US" sz="3000" dirty="0">
                <a:latin typeface="Calibri" charset="0"/>
                <a:ea typeface="Calibri" charset="0"/>
                <a:cs typeface="Calibri" charset="0"/>
              </a:rPr>
              <a:t>-- each transaction executed by itself.</a:t>
            </a:r>
          </a:p>
          <a:p>
            <a:pPr lvl="1"/>
            <a:r>
              <a:rPr lang="en-US" altLang="en-US" b="1" dirty="0">
                <a:latin typeface="Calibri" charset="0"/>
                <a:ea typeface="Calibri" charset="0"/>
                <a:cs typeface="Calibri" charset="0"/>
              </a:rPr>
              <a:t>Concurrency </a:t>
            </a:r>
            <a:r>
              <a:rPr lang="en-US" altLang="en-US" dirty="0">
                <a:latin typeface="Calibri" charset="0"/>
                <a:ea typeface="Calibri" charset="0"/>
                <a:cs typeface="Calibri" charset="0"/>
              </a:rPr>
              <a:t>very important for performance: interleaving actions from different transactions.</a:t>
            </a:r>
          </a:p>
          <a:p>
            <a:pPr lvl="1"/>
            <a:r>
              <a:rPr lang="en-US" dirty="0"/>
              <a:t>Net effect identical to executing all transactions one after the other in some serial order.</a:t>
            </a:r>
            <a:endParaRPr lang="en-US" altLang="en-US" dirty="0">
              <a:latin typeface="Calibri" charset="0"/>
              <a:ea typeface="Calibri" charset="0"/>
              <a:cs typeface="Calibri" charset="0"/>
            </a:endParaRPr>
          </a:p>
          <a:p>
            <a:pPr lvl="1"/>
            <a:endParaRPr lang="en-US" altLang="en-US" sz="2200" dirty="0">
              <a:latin typeface="Calibri" charset="0"/>
              <a:ea typeface="Calibri" charset="0"/>
              <a:cs typeface="Calibri" charset="0"/>
            </a:endParaRPr>
          </a:p>
        </p:txBody>
      </p:sp>
      <p:sp>
        <p:nvSpPr>
          <p:cNvPr id="2" name="Slide Number Placeholder 1"/>
          <p:cNvSpPr>
            <a:spLocks noGrp="1"/>
          </p:cNvSpPr>
          <p:nvPr>
            <p:ph type="sldNum" sz="quarter" idx="12"/>
          </p:nvPr>
        </p:nvSpPr>
        <p:spPr/>
        <p:txBody>
          <a:bodyPr/>
          <a:lstStyle/>
          <a:p>
            <a:fld id="{35B54189-C436-47D0-AC37-8484B13A8E13}" type="slidenum">
              <a:rPr lang="en-US" smtClean="0"/>
              <a:pPr/>
              <a:t>7</a:t>
            </a:fld>
            <a:endParaRPr lang="en-US" dirty="0"/>
          </a:p>
        </p:txBody>
      </p:sp>
    </p:spTree>
    <p:extLst>
      <p:ext uri="{BB962C8B-B14F-4D97-AF65-F5344CB8AC3E}">
        <p14:creationId xmlns:p14="http://schemas.microsoft.com/office/powerpoint/2010/main" val="51606545"/>
      </p:ext>
    </p:extLst>
  </p:cSld>
  <p:clrMapOvr>
    <a:masterClrMapping/>
  </p:clrMapOvr>
  <p:transition>
    <p:cut/>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 note on concurrency</a:t>
            </a:r>
          </a:p>
        </p:txBody>
      </p:sp>
      <p:sp>
        <p:nvSpPr>
          <p:cNvPr id="3" name="Content Placeholder 2"/>
          <p:cNvSpPr>
            <a:spLocks noGrp="1"/>
          </p:cNvSpPr>
          <p:nvPr>
            <p:ph idx="1"/>
          </p:nvPr>
        </p:nvSpPr>
        <p:spPr>
          <a:xfrm>
            <a:off x="1981200" y="1219202"/>
            <a:ext cx="8229600" cy="985663"/>
          </a:xfrm>
        </p:spPr>
        <p:txBody>
          <a:bodyPr/>
          <a:lstStyle/>
          <a:p>
            <a:r>
              <a:rPr lang="en-US" sz="2800" dirty="0"/>
              <a:t>Several transactions arrive at (almost) the same time</a:t>
            </a:r>
          </a:p>
          <a:p>
            <a:r>
              <a:rPr lang="en-US" sz="2800" dirty="0"/>
              <a:t>Need to execute in parallel to fully utilize hardware</a:t>
            </a:r>
          </a:p>
        </p:txBody>
      </p:sp>
      <p:sp>
        <p:nvSpPr>
          <p:cNvPr id="4" name="Slide Number Placeholder 3"/>
          <p:cNvSpPr>
            <a:spLocks noGrp="1"/>
          </p:cNvSpPr>
          <p:nvPr>
            <p:ph type="sldNum" sz="quarter" idx="12"/>
          </p:nvPr>
        </p:nvSpPr>
        <p:spPr/>
        <p:txBody>
          <a:bodyPr/>
          <a:lstStyle/>
          <a:p>
            <a:fld id="{35B54189-C436-47D0-AC37-8484B13A8E13}" type="slidenum">
              <a:rPr lang="en-US" smtClean="0"/>
              <a:pPr/>
              <a:t>8</a:t>
            </a:fld>
            <a:endParaRPr lang="en-US"/>
          </a:p>
        </p:txBody>
      </p:sp>
      <p:sp>
        <p:nvSpPr>
          <p:cNvPr id="6" name="TextBox 5"/>
          <p:cNvSpPr txBox="1"/>
          <p:nvPr/>
        </p:nvSpPr>
        <p:spPr>
          <a:xfrm>
            <a:off x="3003644" y="2564905"/>
            <a:ext cx="628698" cy="461665"/>
          </a:xfrm>
          <a:prstGeom prst="rect">
            <a:avLst/>
          </a:prstGeom>
          <a:noFill/>
        </p:spPr>
        <p:txBody>
          <a:bodyPr wrap="none" rtlCol="0">
            <a:spAutoFit/>
          </a:bodyPr>
          <a:lstStyle/>
          <a:p>
            <a:r>
              <a:rPr lang="en-US" sz="2400" dirty="0"/>
              <a:t>T1:</a:t>
            </a:r>
          </a:p>
        </p:txBody>
      </p:sp>
      <p:sp>
        <p:nvSpPr>
          <p:cNvPr id="7" name="TextBox 6"/>
          <p:cNvSpPr txBox="1"/>
          <p:nvPr/>
        </p:nvSpPr>
        <p:spPr>
          <a:xfrm>
            <a:off x="3003644" y="3544751"/>
            <a:ext cx="628698" cy="461665"/>
          </a:xfrm>
          <a:prstGeom prst="rect">
            <a:avLst/>
          </a:prstGeom>
          <a:noFill/>
        </p:spPr>
        <p:txBody>
          <a:bodyPr wrap="none" rtlCol="0">
            <a:spAutoFit/>
          </a:bodyPr>
          <a:lstStyle/>
          <a:p>
            <a:r>
              <a:rPr lang="en-US" sz="2400" dirty="0"/>
              <a:t>T2:</a:t>
            </a:r>
          </a:p>
        </p:txBody>
      </p:sp>
      <p:sp>
        <p:nvSpPr>
          <p:cNvPr id="8" name="TextBox 7"/>
          <p:cNvSpPr txBox="1"/>
          <p:nvPr/>
        </p:nvSpPr>
        <p:spPr>
          <a:xfrm>
            <a:off x="3006968" y="4524597"/>
            <a:ext cx="628698" cy="461665"/>
          </a:xfrm>
          <a:prstGeom prst="rect">
            <a:avLst/>
          </a:prstGeom>
          <a:noFill/>
        </p:spPr>
        <p:txBody>
          <a:bodyPr wrap="none" rtlCol="0">
            <a:spAutoFit/>
          </a:bodyPr>
          <a:lstStyle/>
          <a:p>
            <a:r>
              <a:rPr lang="en-US" sz="2400" dirty="0"/>
              <a:t>T3:</a:t>
            </a:r>
          </a:p>
        </p:txBody>
      </p:sp>
      <p:pic>
        <p:nvPicPr>
          <p:cNvPr id="10" name="Picture 9"/>
          <p:cNvPicPr>
            <a:picLocks noChangeAspect="1"/>
          </p:cNvPicPr>
          <p:nvPr/>
        </p:nvPicPr>
        <p:blipFill>
          <a:blip r:embed="rId3"/>
          <a:stretch>
            <a:fillRect/>
          </a:stretch>
        </p:blipFill>
        <p:spPr>
          <a:xfrm>
            <a:off x="1703565" y="2759358"/>
            <a:ext cx="826344" cy="826344"/>
          </a:xfrm>
          <a:prstGeom prst="rect">
            <a:avLst/>
          </a:prstGeom>
        </p:spPr>
      </p:pic>
      <p:sp>
        <p:nvSpPr>
          <p:cNvPr id="12" name="Rectangle 11"/>
          <p:cNvSpPr/>
          <p:nvPr/>
        </p:nvSpPr>
        <p:spPr>
          <a:xfrm>
            <a:off x="3700637" y="2563194"/>
            <a:ext cx="902811" cy="461665"/>
          </a:xfrm>
          <a:prstGeom prst="rect">
            <a:avLst/>
          </a:prstGeom>
        </p:spPr>
        <p:txBody>
          <a:bodyPr wrap="none">
            <a:spAutoFit/>
          </a:bodyPr>
          <a:lstStyle/>
          <a:p>
            <a:r>
              <a:rPr lang="en-US" sz="2400" dirty="0"/>
              <a:t>R(A) </a:t>
            </a:r>
          </a:p>
        </p:txBody>
      </p:sp>
      <p:sp>
        <p:nvSpPr>
          <p:cNvPr id="13" name="Rectangle 12"/>
          <p:cNvSpPr/>
          <p:nvPr/>
        </p:nvSpPr>
        <p:spPr>
          <a:xfrm>
            <a:off x="4603448" y="2574697"/>
            <a:ext cx="817853" cy="461665"/>
          </a:xfrm>
          <a:prstGeom prst="rect">
            <a:avLst/>
          </a:prstGeom>
        </p:spPr>
        <p:txBody>
          <a:bodyPr wrap="none">
            <a:spAutoFit/>
          </a:bodyPr>
          <a:lstStyle/>
          <a:p>
            <a:r>
              <a:rPr lang="en-US" sz="2400" dirty="0"/>
              <a:t>R(B)</a:t>
            </a:r>
          </a:p>
        </p:txBody>
      </p:sp>
      <p:sp>
        <p:nvSpPr>
          <p:cNvPr id="14" name="Rectangle 13"/>
          <p:cNvSpPr/>
          <p:nvPr/>
        </p:nvSpPr>
        <p:spPr>
          <a:xfrm>
            <a:off x="5452325" y="2563194"/>
            <a:ext cx="2975495" cy="461665"/>
          </a:xfrm>
          <a:prstGeom prst="rect">
            <a:avLst/>
          </a:prstGeom>
        </p:spPr>
        <p:txBody>
          <a:bodyPr wrap="none">
            <a:spAutoFit/>
          </a:bodyPr>
          <a:lstStyle/>
          <a:p>
            <a:r>
              <a:rPr lang="en-US" sz="2400" dirty="0"/>
              <a:t>compute-something </a:t>
            </a:r>
          </a:p>
        </p:txBody>
      </p:sp>
      <p:sp>
        <p:nvSpPr>
          <p:cNvPr id="15" name="Rectangle 14"/>
          <p:cNvSpPr/>
          <p:nvPr/>
        </p:nvSpPr>
        <p:spPr>
          <a:xfrm>
            <a:off x="8388229" y="2574696"/>
            <a:ext cx="902811" cy="461665"/>
          </a:xfrm>
          <a:prstGeom prst="rect">
            <a:avLst/>
          </a:prstGeom>
        </p:spPr>
        <p:txBody>
          <a:bodyPr wrap="none">
            <a:spAutoFit/>
          </a:bodyPr>
          <a:lstStyle/>
          <a:p>
            <a:r>
              <a:rPr lang="en-US" sz="2400" dirty="0"/>
              <a:t>W(C)</a:t>
            </a:r>
          </a:p>
        </p:txBody>
      </p:sp>
      <p:sp>
        <p:nvSpPr>
          <p:cNvPr id="17" name="Rectangle 16"/>
          <p:cNvSpPr/>
          <p:nvPr/>
        </p:nvSpPr>
        <p:spPr>
          <a:xfrm>
            <a:off x="9342189" y="2563194"/>
            <a:ext cx="1431802" cy="461665"/>
          </a:xfrm>
          <a:prstGeom prst="rect">
            <a:avLst/>
          </a:prstGeom>
        </p:spPr>
        <p:txBody>
          <a:bodyPr wrap="none">
            <a:spAutoFit/>
          </a:bodyPr>
          <a:lstStyle/>
          <a:p>
            <a:r>
              <a:rPr lang="en-US" sz="2400" dirty="0"/>
              <a:t>COMMIT</a:t>
            </a:r>
          </a:p>
        </p:txBody>
      </p:sp>
      <p:sp>
        <p:nvSpPr>
          <p:cNvPr id="18" name="Rectangle 17"/>
          <p:cNvSpPr/>
          <p:nvPr/>
        </p:nvSpPr>
        <p:spPr>
          <a:xfrm>
            <a:off x="4806401" y="3534875"/>
            <a:ext cx="902811" cy="461665"/>
          </a:xfrm>
          <a:prstGeom prst="rect">
            <a:avLst/>
          </a:prstGeom>
        </p:spPr>
        <p:txBody>
          <a:bodyPr wrap="none">
            <a:spAutoFit/>
          </a:bodyPr>
          <a:lstStyle/>
          <a:p>
            <a:r>
              <a:rPr lang="en-US" sz="2400" dirty="0"/>
              <a:t>R(A) </a:t>
            </a:r>
          </a:p>
        </p:txBody>
      </p:sp>
      <p:sp>
        <p:nvSpPr>
          <p:cNvPr id="19" name="Rectangle 18"/>
          <p:cNvSpPr/>
          <p:nvPr/>
        </p:nvSpPr>
        <p:spPr>
          <a:xfrm>
            <a:off x="5711174" y="3543040"/>
            <a:ext cx="835485" cy="461665"/>
          </a:xfrm>
          <a:prstGeom prst="rect">
            <a:avLst/>
          </a:prstGeom>
        </p:spPr>
        <p:txBody>
          <a:bodyPr wrap="none">
            <a:spAutoFit/>
          </a:bodyPr>
          <a:lstStyle/>
          <a:p>
            <a:r>
              <a:rPr lang="en-US" sz="2400" dirty="0"/>
              <a:t>R(D)</a:t>
            </a:r>
          </a:p>
        </p:txBody>
      </p:sp>
      <p:sp>
        <p:nvSpPr>
          <p:cNvPr id="20" name="Rectangle 19"/>
          <p:cNvSpPr/>
          <p:nvPr/>
        </p:nvSpPr>
        <p:spPr>
          <a:xfrm>
            <a:off x="6648351" y="3553947"/>
            <a:ext cx="2975495" cy="461665"/>
          </a:xfrm>
          <a:prstGeom prst="rect">
            <a:avLst/>
          </a:prstGeom>
        </p:spPr>
        <p:txBody>
          <a:bodyPr wrap="none">
            <a:spAutoFit/>
          </a:bodyPr>
          <a:lstStyle/>
          <a:p>
            <a:r>
              <a:rPr lang="en-US" sz="2400" dirty="0"/>
              <a:t>compute-something </a:t>
            </a:r>
          </a:p>
        </p:txBody>
      </p:sp>
      <p:sp>
        <p:nvSpPr>
          <p:cNvPr id="21" name="Rectangle 20"/>
          <p:cNvSpPr/>
          <p:nvPr/>
        </p:nvSpPr>
        <p:spPr>
          <a:xfrm>
            <a:off x="9725539" y="3543040"/>
            <a:ext cx="492443" cy="461665"/>
          </a:xfrm>
          <a:prstGeom prst="rect">
            <a:avLst/>
          </a:prstGeom>
        </p:spPr>
        <p:txBody>
          <a:bodyPr wrap="none">
            <a:spAutoFit/>
          </a:bodyPr>
          <a:lstStyle/>
          <a:p>
            <a:r>
              <a:rPr lang="mr-IN" sz="2400" dirty="0"/>
              <a:t>…</a:t>
            </a:r>
            <a:endParaRPr lang="en-US" sz="2400" dirty="0"/>
          </a:p>
        </p:txBody>
      </p:sp>
      <p:sp>
        <p:nvSpPr>
          <p:cNvPr id="23" name="Rectangle 22"/>
          <p:cNvSpPr/>
          <p:nvPr/>
        </p:nvSpPr>
        <p:spPr>
          <a:xfrm>
            <a:off x="3700637" y="3543040"/>
            <a:ext cx="902811" cy="461665"/>
          </a:xfrm>
          <a:prstGeom prst="rect">
            <a:avLst/>
          </a:prstGeom>
        </p:spPr>
        <p:txBody>
          <a:bodyPr wrap="none">
            <a:spAutoFit/>
          </a:bodyPr>
          <a:lstStyle/>
          <a:p>
            <a:r>
              <a:rPr lang="en-US" sz="2400" dirty="0"/>
              <a:t>R(E) </a:t>
            </a:r>
          </a:p>
        </p:txBody>
      </p:sp>
      <p:sp>
        <p:nvSpPr>
          <p:cNvPr id="24" name="Rectangle 23"/>
          <p:cNvSpPr/>
          <p:nvPr/>
        </p:nvSpPr>
        <p:spPr>
          <a:xfrm>
            <a:off x="7839906" y="4518651"/>
            <a:ext cx="902811" cy="461665"/>
          </a:xfrm>
          <a:prstGeom prst="rect">
            <a:avLst/>
          </a:prstGeom>
        </p:spPr>
        <p:txBody>
          <a:bodyPr wrap="none">
            <a:spAutoFit/>
          </a:bodyPr>
          <a:lstStyle/>
          <a:p>
            <a:r>
              <a:rPr lang="en-US" sz="2400" dirty="0"/>
              <a:t>R(E) </a:t>
            </a:r>
          </a:p>
        </p:txBody>
      </p:sp>
      <p:sp>
        <p:nvSpPr>
          <p:cNvPr id="26" name="Rectangle 25"/>
          <p:cNvSpPr/>
          <p:nvPr/>
        </p:nvSpPr>
        <p:spPr>
          <a:xfrm>
            <a:off x="4834038" y="4509121"/>
            <a:ext cx="2975495" cy="461665"/>
          </a:xfrm>
          <a:prstGeom prst="rect">
            <a:avLst/>
          </a:prstGeom>
        </p:spPr>
        <p:txBody>
          <a:bodyPr wrap="none">
            <a:spAutoFit/>
          </a:bodyPr>
          <a:lstStyle/>
          <a:p>
            <a:r>
              <a:rPr lang="en-US" sz="2400" dirty="0"/>
              <a:t>compute-something </a:t>
            </a:r>
          </a:p>
        </p:txBody>
      </p:sp>
      <p:sp>
        <p:nvSpPr>
          <p:cNvPr id="27" name="Rectangle 26"/>
          <p:cNvSpPr/>
          <p:nvPr/>
        </p:nvSpPr>
        <p:spPr>
          <a:xfrm>
            <a:off x="8899134" y="4509121"/>
            <a:ext cx="492443" cy="461665"/>
          </a:xfrm>
          <a:prstGeom prst="rect">
            <a:avLst/>
          </a:prstGeom>
        </p:spPr>
        <p:txBody>
          <a:bodyPr wrap="none">
            <a:spAutoFit/>
          </a:bodyPr>
          <a:lstStyle/>
          <a:p>
            <a:r>
              <a:rPr lang="mr-IN" sz="2400" dirty="0"/>
              <a:t>…</a:t>
            </a:r>
            <a:endParaRPr lang="en-US" sz="2400" dirty="0"/>
          </a:p>
        </p:txBody>
      </p:sp>
      <p:sp>
        <p:nvSpPr>
          <p:cNvPr id="28" name="Rectangle 27"/>
          <p:cNvSpPr/>
          <p:nvPr/>
        </p:nvSpPr>
        <p:spPr>
          <a:xfrm>
            <a:off x="3700637" y="4509121"/>
            <a:ext cx="920445" cy="461665"/>
          </a:xfrm>
          <a:prstGeom prst="rect">
            <a:avLst/>
          </a:prstGeom>
        </p:spPr>
        <p:txBody>
          <a:bodyPr wrap="none">
            <a:spAutoFit/>
          </a:bodyPr>
          <a:lstStyle/>
          <a:p>
            <a:r>
              <a:rPr lang="en-US" sz="2400" dirty="0"/>
              <a:t>R(D) </a:t>
            </a:r>
          </a:p>
        </p:txBody>
      </p:sp>
      <p:pic>
        <p:nvPicPr>
          <p:cNvPr id="29" name="Picture 28"/>
          <p:cNvPicPr>
            <a:picLocks noChangeAspect="1"/>
          </p:cNvPicPr>
          <p:nvPr/>
        </p:nvPicPr>
        <p:blipFill>
          <a:blip r:embed="rId3"/>
          <a:stretch>
            <a:fillRect/>
          </a:stretch>
        </p:blipFill>
        <p:spPr>
          <a:xfrm>
            <a:off x="1703565" y="3739204"/>
            <a:ext cx="826344" cy="826344"/>
          </a:xfrm>
          <a:prstGeom prst="rect">
            <a:avLst/>
          </a:prstGeom>
        </p:spPr>
      </p:pic>
      <p:sp>
        <p:nvSpPr>
          <p:cNvPr id="30" name="Rounded Rectangular Callout 29"/>
          <p:cNvSpPr/>
          <p:nvPr/>
        </p:nvSpPr>
        <p:spPr>
          <a:xfrm>
            <a:off x="3863752" y="5445224"/>
            <a:ext cx="4752528" cy="1152128"/>
          </a:xfrm>
          <a:prstGeom prst="wedgeRoundRectCallout">
            <a:avLst>
              <a:gd name="adj1" fmla="val -37668"/>
              <a:gd name="adj2" fmla="val -90721"/>
              <a:gd name="adj3" fmla="val 16667"/>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sz="2400" dirty="0"/>
              <a:t>User writes SQL queries.</a:t>
            </a:r>
          </a:p>
          <a:p>
            <a:pPr algn="ctr"/>
            <a:r>
              <a:rPr lang="en-US" sz="2400" dirty="0"/>
              <a:t>Translated to actions!</a:t>
            </a:r>
          </a:p>
        </p:txBody>
      </p:sp>
    </p:spTree>
    <p:extLst>
      <p:ext uri="{BB962C8B-B14F-4D97-AF65-F5344CB8AC3E}">
        <p14:creationId xmlns:p14="http://schemas.microsoft.com/office/powerpoint/2010/main" val="498720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mph" presetSubtype="0" fill="hold" grpId="0" nodeType="clickEffect">
                                  <p:stCondLst>
                                    <p:cond delay="0"/>
                                  </p:stCondLst>
                                  <p:iterate type="lt">
                                    <p:tmPct val="4000"/>
                                  </p:iterate>
                                  <p:childTnLst>
                                    <p:set>
                                      <p:cBhvr override="childStyle">
                                        <p:cTn id="6" dur="500" fill="hold"/>
                                        <p:tgtEl>
                                          <p:spTgt spid="12"/>
                                        </p:tgtEl>
                                        <p:attrNameLst>
                                          <p:attrName>style.color</p:attrName>
                                        </p:attrNameLst>
                                      </p:cBhvr>
                                      <p:to>
                                        <p:clrVal>
                                          <a:schemeClr val="accent2"/>
                                        </p:clrVal>
                                      </p:to>
                                    </p:set>
                                    <p:set>
                                      <p:cBhvr>
                                        <p:cTn id="7" dur="500" fill="hold"/>
                                        <p:tgtEl>
                                          <p:spTgt spid="12"/>
                                        </p:tgtEl>
                                        <p:attrNameLst>
                                          <p:attrName>fillcolor</p:attrName>
                                        </p:attrNameLst>
                                      </p:cBhvr>
                                      <p:to>
                                        <p:clrVal>
                                          <a:schemeClr val="accent2"/>
                                        </p:clrVal>
                                      </p:to>
                                    </p:set>
                                    <p:set>
                                      <p:cBhvr>
                                        <p:cTn id="8" dur="500" fill="hold"/>
                                        <p:tgtEl>
                                          <p:spTgt spid="12"/>
                                        </p:tgtEl>
                                        <p:attrNameLst>
                                          <p:attrName>fill.type</p:attrName>
                                        </p:attrNameLst>
                                      </p:cBhvr>
                                      <p:to>
                                        <p:strVal val="solid"/>
                                      </p:to>
                                    </p:set>
                                  </p:childTnLst>
                                </p:cTn>
                              </p:par>
                              <p:par>
                                <p:cTn id="9" presetID="16" presetClass="emph" presetSubtype="0" fill="hold" grpId="0" nodeType="withEffect">
                                  <p:stCondLst>
                                    <p:cond delay="0"/>
                                  </p:stCondLst>
                                  <p:iterate type="lt">
                                    <p:tmPct val="4000"/>
                                  </p:iterate>
                                  <p:childTnLst>
                                    <p:set>
                                      <p:cBhvr override="childStyle">
                                        <p:cTn id="10" dur="500" fill="hold"/>
                                        <p:tgtEl>
                                          <p:spTgt spid="23"/>
                                        </p:tgtEl>
                                        <p:attrNameLst>
                                          <p:attrName>style.color</p:attrName>
                                        </p:attrNameLst>
                                      </p:cBhvr>
                                      <p:to>
                                        <p:clrVal>
                                          <a:schemeClr val="accent2"/>
                                        </p:clrVal>
                                      </p:to>
                                    </p:set>
                                    <p:set>
                                      <p:cBhvr>
                                        <p:cTn id="11" dur="500" fill="hold"/>
                                        <p:tgtEl>
                                          <p:spTgt spid="23"/>
                                        </p:tgtEl>
                                        <p:attrNameLst>
                                          <p:attrName>fillcolor</p:attrName>
                                        </p:attrNameLst>
                                      </p:cBhvr>
                                      <p:to>
                                        <p:clrVal>
                                          <a:schemeClr val="accent2"/>
                                        </p:clrVal>
                                      </p:to>
                                    </p:set>
                                    <p:set>
                                      <p:cBhvr>
                                        <p:cTn id="12" dur="500" fill="hold"/>
                                        <p:tgtEl>
                                          <p:spTgt spid="23"/>
                                        </p:tgtEl>
                                        <p:attrNameLst>
                                          <p:attrName>fill.type</p:attrName>
                                        </p:attrNameLst>
                                      </p:cBhvr>
                                      <p:to>
                                        <p:strVal val="solid"/>
                                      </p:to>
                                    </p:set>
                                  </p:childTnLst>
                                </p:cTn>
                              </p:par>
                            </p:childTnLst>
                          </p:cTn>
                        </p:par>
                      </p:childTnLst>
                    </p:cTn>
                  </p:par>
                  <p:par>
                    <p:cTn id="13" fill="hold">
                      <p:stCondLst>
                        <p:cond delay="indefinite"/>
                      </p:stCondLst>
                      <p:childTnLst>
                        <p:par>
                          <p:cTn id="14" fill="hold">
                            <p:stCondLst>
                              <p:cond delay="0"/>
                            </p:stCondLst>
                            <p:childTnLst>
                              <p:par>
                                <p:cTn id="15" presetID="16" presetClass="emph" presetSubtype="0" fill="hold" grpId="0" nodeType="clickEffect">
                                  <p:stCondLst>
                                    <p:cond delay="0"/>
                                  </p:stCondLst>
                                  <p:iterate type="lt">
                                    <p:tmPct val="4000"/>
                                  </p:iterate>
                                  <p:childTnLst>
                                    <p:set>
                                      <p:cBhvr override="childStyle">
                                        <p:cTn id="16" dur="500" fill="hold"/>
                                        <p:tgtEl>
                                          <p:spTgt spid="13"/>
                                        </p:tgtEl>
                                        <p:attrNameLst>
                                          <p:attrName>style.color</p:attrName>
                                        </p:attrNameLst>
                                      </p:cBhvr>
                                      <p:to>
                                        <p:clrVal>
                                          <a:schemeClr val="accent2"/>
                                        </p:clrVal>
                                      </p:to>
                                    </p:set>
                                    <p:set>
                                      <p:cBhvr>
                                        <p:cTn id="17" dur="500" fill="hold"/>
                                        <p:tgtEl>
                                          <p:spTgt spid="13"/>
                                        </p:tgtEl>
                                        <p:attrNameLst>
                                          <p:attrName>fillcolor</p:attrName>
                                        </p:attrNameLst>
                                      </p:cBhvr>
                                      <p:to>
                                        <p:clrVal>
                                          <a:schemeClr val="accent2"/>
                                        </p:clrVal>
                                      </p:to>
                                    </p:set>
                                    <p:set>
                                      <p:cBhvr>
                                        <p:cTn id="18" dur="500" fill="hold"/>
                                        <p:tgtEl>
                                          <p:spTgt spid="13"/>
                                        </p:tgtEl>
                                        <p:attrNameLst>
                                          <p:attrName>fill.type</p:attrName>
                                        </p:attrNameLst>
                                      </p:cBhvr>
                                      <p:to>
                                        <p:strVal val="solid"/>
                                      </p:to>
                                    </p:set>
                                  </p:childTnLst>
                                </p:cTn>
                              </p:par>
                              <p:par>
                                <p:cTn id="19" presetID="16" presetClass="emph" presetSubtype="0" fill="hold" grpId="0" nodeType="withEffect">
                                  <p:stCondLst>
                                    <p:cond delay="0"/>
                                  </p:stCondLst>
                                  <p:iterate type="lt">
                                    <p:tmPct val="4000"/>
                                  </p:iterate>
                                  <p:childTnLst>
                                    <p:set>
                                      <p:cBhvr override="childStyle">
                                        <p:cTn id="20" dur="500" fill="hold"/>
                                        <p:tgtEl>
                                          <p:spTgt spid="28"/>
                                        </p:tgtEl>
                                        <p:attrNameLst>
                                          <p:attrName>style.color</p:attrName>
                                        </p:attrNameLst>
                                      </p:cBhvr>
                                      <p:to>
                                        <p:clrVal>
                                          <a:schemeClr val="accent2"/>
                                        </p:clrVal>
                                      </p:to>
                                    </p:set>
                                    <p:set>
                                      <p:cBhvr>
                                        <p:cTn id="21" dur="500" fill="hold"/>
                                        <p:tgtEl>
                                          <p:spTgt spid="28"/>
                                        </p:tgtEl>
                                        <p:attrNameLst>
                                          <p:attrName>fillcolor</p:attrName>
                                        </p:attrNameLst>
                                      </p:cBhvr>
                                      <p:to>
                                        <p:clrVal>
                                          <a:schemeClr val="accent2"/>
                                        </p:clrVal>
                                      </p:to>
                                    </p:set>
                                    <p:set>
                                      <p:cBhvr>
                                        <p:cTn id="22" dur="500" fill="hold"/>
                                        <p:tgtEl>
                                          <p:spTgt spid="28"/>
                                        </p:tgtEl>
                                        <p:attrNameLst>
                                          <p:attrName>fill.type</p:attrName>
                                        </p:attrNameLst>
                                      </p:cBhvr>
                                      <p:to>
                                        <p:strVal val="solid"/>
                                      </p:to>
                                    </p:set>
                                  </p:childTnLst>
                                </p:cTn>
                              </p:par>
                            </p:childTnLst>
                          </p:cTn>
                        </p:par>
                      </p:childTnLst>
                    </p:cTn>
                  </p:par>
                  <p:par>
                    <p:cTn id="23" fill="hold">
                      <p:stCondLst>
                        <p:cond delay="indefinite"/>
                      </p:stCondLst>
                      <p:childTnLst>
                        <p:par>
                          <p:cTn id="24" fill="hold">
                            <p:stCondLst>
                              <p:cond delay="0"/>
                            </p:stCondLst>
                            <p:childTnLst>
                              <p:par>
                                <p:cTn id="25" presetID="16" presetClass="emph" presetSubtype="0" fill="hold" grpId="0" nodeType="clickEffect">
                                  <p:stCondLst>
                                    <p:cond delay="0"/>
                                  </p:stCondLst>
                                  <p:iterate type="lt">
                                    <p:tmPct val="4000"/>
                                  </p:iterate>
                                  <p:childTnLst>
                                    <p:set>
                                      <p:cBhvr override="childStyle">
                                        <p:cTn id="26" dur="500" fill="hold"/>
                                        <p:tgtEl>
                                          <p:spTgt spid="14"/>
                                        </p:tgtEl>
                                        <p:attrNameLst>
                                          <p:attrName>style.color</p:attrName>
                                        </p:attrNameLst>
                                      </p:cBhvr>
                                      <p:to>
                                        <p:clrVal>
                                          <a:schemeClr val="accent2"/>
                                        </p:clrVal>
                                      </p:to>
                                    </p:set>
                                    <p:set>
                                      <p:cBhvr>
                                        <p:cTn id="27" dur="500" fill="hold"/>
                                        <p:tgtEl>
                                          <p:spTgt spid="14"/>
                                        </p:tgtEl>
                                        <p:attrNameLst>
                                          <p:attrName>fillcolor</p:attrName>
                                        </p:attrNameLst>
                                      </p:cBhvr>
                                      <p:to>
                                        <p:clrVal>
                                          <a:schemeClr val="accent2"/>
                                        </p:clrVal>
                                      </p:to>
                                    </p:set>
                                    <p:set>
                                      <p:cBhvr>
                                        <p:cTn id="28" dur="500" fill="hold"/>
                                        <p:tgtEl>
                                          <p:spTgt spid="14"/>
                                        </p:tgtEl>
                                        <p:attrNameLst>
                                          <p:attrName>fill.type</p:attrName>
                                        </p:attrNameLst>
                                      </p:cBhvr>
                                      <p:to>
                                        <p:strVal val="solid"/>
                                      </p:to>
                                    </p:set>
                                  </p:childTnLst>
                                </p:cTn>
                              </p:par>
                              <p:par>
                                <p:cTn id="29" presetID="16" presetClass="emph" presetSubtype="0" fill="hold" grpId="1" nodeType="withEffect">
                                  <p:stCondLst>
                                    <p:cond delay="0"/>
                                  </p:stCondLst>
                                  <p:iterate type="lt">
                                    <p:tmPct val="4000"/>
                                  </p:iterate>
                                  <p:childTnLst>
                                    <p:set>
                                      <p:cBhvr override="childStyle">
                                        <p:cTn id="30" dur="500" fill="hold"/>
                                        <p:tgtEl>
                                          <p:spTgt spid="28"/>
                                        </p:tgtEl>
                                        <p:attrNameLst>
                                          <p:attrName>style.color</p:attrName>
                                        </p:attrNameLst>
                                      </p:cBhvr>
                                      <p:to>
                                        <p:clrVal>
                                          <a:schemeClr val="accent2"/>
                                        </p:clrVal>
                                      </p:to>
                                    </p:set>
                                    <p:set>
                                      <p:cBhvr>
                                        <p:cTn id="31" dur="500" fill="hold"/>
                                        <p:tgtEl>
                                          <p:spTgt spid="28"/>
                                        </p:tgtEl>
                                        <p:attrNameLst>
                                          <p:attrName>fillcolor</p:attrName>
                                        </p:attrNameLst>
                                      </p:cBhvr>
                                      <p:to>
                                        <p:clrVal>
                                          <a:schemeClr val="accent2"/>
                                        </p:clrVal>
                                      </p:to>
                                    </p:set>
                                    <p:set>
                                      <p:cBhvr>
                                        <p:cTn id="32" dur="500" fill="hold"/>
                                        <p:tgtEl>
                                          <p:spTgt spid="28"/>
                                        </p:tgtEl>
                                        <p:attrNameLst>
                                          <p:attrName>fill.type</p:attrName>
                                        </p:attrNameLst>
                                      </p:cBhvr>
                                      <p:to>
                                        <p:strVal val="solid"/>
                                      </p:to>
                                    </p:set>
                                  </p:childTnLst>
                                </p:cTn>
                              </p:par>
                            </p:childTnLst>
                          </p:cTn>
                        </p:par>
                      </p:childTnLst>
                    </p:cTn>
                  </p:par>
                  <p:par>
                    <p:cTn id="33" fill="hold">
                      <p:stCondLst>
                        <p:cond delay="indefinite"/>
                      </p:stCondLst>
                      <p:childTnLst>
                        <p:par>
                          <p:cTn id="34" fill="hold">
                            <p:stCondLst>
                              <p:cond delay="0"/>
                            </p:stCondLst>
                            <p:childTnLst>
                              <p:par>
                                <p:cTn id="35" presetID="16" presetClass="emph" presetSubtype="0" fill="hold" grpId="0" nodeType="clickEffect">
                                  <p:stCondLst>
                                    <p:cond delay="0"/>
                                  </p:stCondLst>
                                  <p:iterate type="lt">
                                    <p:tmPct val="4000"/>
                                  </p:iterate>
                                  <p:childTnLst>
                                    <p:set>
                                      <p:cBhvr override="childStyle">
                                        <p:cTn id="36" dur="500" fill="hold"/>
                                        <p:tgtEl>
                                          <p:spTgt spid="18"/>
                                        </p:tgtEl>
                                        <p:attrNameLst>
                                          <p:attrName>style.color</p:attrName>
                                        </p:attrNameLst>
                                      </p:cBhvr>
                                      <p:to>
                                        <p:clrVal>
                                          <a:schemeClr val="accent2"/>
                                        </p:clrVal>
                                      </p:to>
                                    </p:set>
                                    <p:set>
                                      <p:cBhvr>
                                        <p:cTn id="37" dur="500" fill="hold"/>
                                        <p:tgtEl>
                                          <p:spTgt spid="18"/>
                                        </p:tgtEl>
                                        <p:attrNameLst>
                                          <p:attrName>fillcolor</p:attrName>
                                        </p:attrNameLst>
                                      </p:cBhvr>
                                      <p:to>
                                        <p:clrVal>
                                          <a:schemeClr val="accent2"/>
                                        </p:clrVal>
                                      </p:to>
                                    </p:set>
                                    <p:set>
                                      <p:cBhvr>
                                        <p:cTn id="38" dur="500" fill="hold"/>
                                        <p:tgtEl>
                                          <p:spTgt spid="18"/>
                                        </p:tgtEl>
                                        <p:attrNameLst>
                                          <p:attrName>fill.type</p:attrName>
                                        </p:attrNameLst>
                                      </p:cBhvr>
                                      <p:to>
                                        <p:strVal val="solid"/>
                                      </p:to>
                                    </p:set>
                                  </p:childTnLst>
                                </p:cTn>
                              </p:par>
                              <p:par>
                                <p:cTn id="39" presetID="16" presetClass="emph" presetSubtype="0" fill="hold" grpId="0" nodeType="withEffect">
                                  <p:stCondLst>
                                    <p:cond delay="0"/>
                                  </p:stCondLst>
                                  <p:iterate type="lt">
                                    <p:tmPct val="4000"/>
                                  </p:iterate>
                                  <p:childTnLst>
                                    <p:set>
                                      <p:cBhvr override="childStyle">
                                        <p:cTn id="40" dur="500" fill="hold"/>
                                        <p:tgtEl>
                                          <p:spTgt spid="26"/>
                                        </p:tgtEl>
                                        <p:attrNameLst>
                                          <p:attrName>style.color</p:attrName>
                                        </p:attrNameLst>
                                      </p:cBhvr>
                                      <p:to>
                                        <p:clrVal>
                                          <a:schemeClr val="accent2"/>
                                        </p:clrVal>
                                      </p:to>
                                    </p:set>
                                    <p:set>
                                      <p:cBhvr>
                                        <p:cTn id="41" dur="500" fill="hold"/>
                                        <p:tgtEl>
                                          <p:spTgt spid="26"/>
                                        </p:tgtEl>
                                        <p:attrNameLst>
                                          <p:attrName>fillcolor</p:attrName>
                                        </p:attrNameLst>
                                      </p:cBhvr>
                                      <p:to>
                                        <p:clrVal>
                                          <a:schemeClr val="accent2"/>
                                        </p:clrVal>
                                      </p:to>
                                    </p:set>
                                    <p:set>
                                      <p:cBhvr>
                                        <p:cTn id="42" dur="500" fill="hold"/>
                                        <p:tgtEl>
                                          <p:spTgt spid="26"/>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P spid="14" grpId="0"/>
      <p:bldP spid="18" grpId="0"/>
      <p:bldP spid="23" grpId="0"/>
      <p:bldP spid="26" grpId="0"/>
      <p:bldP spid="28" grpId="0"/>
      <p:bldP spid="28" grpId="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Schedules</a:t>
            </a:r>
          </a:p>
        </p:txBody>
      </p:sp>
      <p:sp>
        <p:nvSpPr>
          <p:cNvPr id="3" name="Content Placeholder 2"/>
          <p:cNvSpPr>
            <a:spLocks noGrp="1"/>
          </p:cNvSpPr>
          <p:nvPr>
            <p:ph idx="1"/>
          </p:nvPr>
        </p:nvSpPr>
        <p:spPr/>
        <p:txBody>
          <a:bodyPr/>
          <a:lstStyle/>
          <a:p>
            <a:r>
              <a:rPr lang="en-US" dirty="0"/>
              <a:t>The DBMS gets as input a set of transactions and executes a schedule.</a:t>
            </a:r>
          </a:p>
          <a:p>
            <a:endParaRPr lang="en-US" dirty="0"/>
          </a:p>
          <a:p>
            <a:r>
              <a:rPr lang="en-US" dirty="0">
                <a:solidFill>
                  <a:srgbClr val="6F2529"/>
                </a:solidFill>
              </a:rPr>
              <a:t>Schedule</a:t>
            </a:r>
            <a:r>
              <a:rPr lang="en-US" dirty="0"/>
              <a:t>: a list of actions (reading, writing, aborting, or committing) from a set of </a:t>
            </a:r>
            <a:r>
              <a:rPr lang="en-US" dirty="0" err="1"/>
              <a:t>txns</a:t>
            </a:r>
            <a:endParaRPr lang="en-US" dirty="0"/>
          </a:p>
          <a:p>
            <a:pPr lvl="1"/>
            <a:r>
              <a:rPr lang="en-US" dirty="0"/>
              <a:t>All actions appear in the schedule</a:t>
            </a:r>
          </a:p>
          <a:p>
            <a:pPr lvl="1"/>
            <a:r>
              <a:rPr lang="en-US" dirty="0"/>
              <a:t>The order in which two actions of a transaction T appear in a schedule must be the same as the order in which they appear in T. </a:t>
            </a:r>
          </a:p>
          <a:p>
            <a:endParaRPr lang="en-US" dirty="0"/>
          </a:p>
        </p:txBody>
      </p:sp>
      <p:sp>
        <p:nvSpPr>
          <p:cNvPr id="4" name="Slide Number Placeholder 3"/>
          <p:cNvSpPr>
            <a:spLocks noGrp="1"/>
          </p:cNvSpPr>
          <p:nvPr>
            <p:ph type="sldNum" sz="quarter" idx="12"/>
          </p:nvPr>
        </p:nvSpPr>
        <p:spPr/>
        <p:txBody>
          <a:bodyPr/>
          <a:lstStyle/>
          <a:p>
            <a:fld id="{35B54189-C436-47D0-AC37-8484B13A8E13}" type="slidenum">
              <a:rPr lang="en-US" smtClean="0"/>
              <a:pPr/>
              <a:t>9</a:t>
            </a:fld>
            <a:endParaRPr lang="en-US"/>
          </a:p>
        </p:txBody>
      </p:sp>
    </p:spTree>
    <p:extLst>
      <p:ext uri="{BB962C8B-B14F-4D97-AF65-F5344CB8AC3E}">
        <p14:creationId xmlns:p14="http://schemas.microsoft.com/office/powerpoint/2010/main" val="469387851"/>
      </p:ext>
    </p:extLst>
  </p:cSld>
  <p:clrMapOvr>
    <a:masterClrMapping/>
  </p:clrMapOvr>
</p:sld>
</file>

<file path=ppt/theme/theme1.xml><?xml version="1.0" encoding="utf-8"?>
<a:theme xmlns:a="http://schemas.openxmlformats.org/drawingml/2006/main" name="template">
  <a:themeElements>
    <a:clrScheme name="Office 2007 - 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Default Design">
      <a:majorFont>
        <a:latin typeface="Calibri"/>
        <a:ea typeface=""/>
        <a:cs typeface="Arial"/>
      </a:majorFont>
      <a:minorFont>
        <a:latin typeface="Calibri"/>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dias_template" id="{63591C9D-0A1F-4659-BC71-66482A13F964}" vid="{16D5BC28-7BAE-4348-B591-A4D29D537B8C}"/>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4334</TotalTime>
  <Words>9165</Words>
  <Application>Microsoft Macintosh PowerPoint</Application>
  <PresentationFormat>Widescreen</PresentationFormat>
  <Paragraphs>968</Paragraphs>
  <Slides>65</Slides>
  <Notes>62</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65</vt:i4>
      </vt:variant>
    </vt:vector>
  </HeadingPairs>
  <TitlesOfParts>
    <vt:vector size="76" baseType="lpstr">
      <vt:lpstr>ＭＳ Ｐゴシック</vt:lpstr>
      <vt:lpstr>ＭＳ Ｐゴシック</vt:lpstr>
      <vt:lpstr>Arial</vt:lpstr>
      <vt:lpstr>Arial Narrow</vt:lpstr>
      <vt:lpstr>Calibri</vt:lpstr>
      <vt:lpstr>Cambria Math</vt:lpstr>
      <vt:lpstr>Courier New</vt:lpstr>
      <vt:lpstr>Verdana</vt:lpstr>
      <vt:lpstr>Wingdings</vt:lpstr>
      <vt:lpstr>ヒラギノ角ゴ ProN W3</vt:lpstr>
      <vt:lpstr>template</vt:lpstr>
      <vt:lpstr>Concurrency control</vt:lpstr>
      <vt:lpstr>Today’s topic</vt:lpstr>
      <vt:lpstr>Outline</vt:lpstr>
      <vt:lpstr>Definition of transactions</vt:lpstr>
      <vt:lpstr>A quick reminder of ACID</vt:lpstr>
      <vt:lpstr>Atomicity and Durability</vt:lpstr>
      <vt:lpstr>Consistency and Isolation</vt:lpstr>
      <vt:lpstr>A note on concurrency</vt:lpstr>
      <vt:lpstr>Schedules</vt:lpstr>
      <vt:lpstr>Example</vt:lpstr>
      <vt:lpstr>Example (Contd.)</vt:lpstr>
      <vt:lpstr>Scheduling Transactions</vt:lpstr>
      <vt:lpstr>Anomalies with Interleaved Execution</vt:lpstr>
      <vt:lpstr>Aborting a Transaction</vt:lpstr>
      <vt:lpstr>Conflict Serializable Schedules</vt:lpstr>
      <vt:lpstr>Example</vt:lpstr>
      <vt:lpstr>Precedence Graph</vt:lpstr>
      <vt:lpstr>Outline</vt:lpstr>
      <vt:lpstr>Concurrency protocols</vt:lpstr>
      <vt:lpstr>Lock-Based Concurrency Control</vt:lpstr>
      <vt:lpstr>Lock-Based Concurrency Control</vt:lpstr>
      <vt:lpstr>Lock-Based Concurrency Control</vt:lpstr>
      <vt:lpstr>Deadlocks</vt:lpstr>
      <vt:lpstr>Deadlock Detection</vt:lpstr>
      <vt:lpstr>Deadlock Detection (Continued)</vt:lpstr>
      <vt:lpstr>Deadlock Prevention</vt:lpstr>
      <vt:lpstr>Fixed vs dynamic databases</vt:lpstr>
      <vt:lpstr>Dynamic Databases</vt:lpstr>
      <vt:lpstr>Dynamic Databases</vt:lpstr>
      <vt:lpstr>How did serializability break aka “The phantom menace”</vt:lpstr>
      <vt:lpstr>Predicate Locking</vt:lpstr>
      <vt:lpstr>Index Locking</vt:lpstr>
      <vt:lpstr>Are 2PL protocols always good?</vt:lpstr>
      <vt:lpstr>Outline</vt:lpstr>
      <vt:lpstr>Concurrency protocols</vt:lpstr>
      <vt:lpstr>Optimistic Concurrency Control</vt:lpstr>
      <vt:lpstr>Kung-Robinson Model</vt:lpstr>
      <vt:lpstr>Validation</vt:lpstr>
      <vt:lpstr>Test 1</vt:lpstr>
      <vt:lpstr>Test 2</vt:lpstr>
      <vt:lpstr>Test 3</vt:lpstr>
      <vt:lpstr>Example: Optimistic CC</vt:lpstr>
      <vt:lpstr>Example: Optimistic CC</vt:lpstr>
      <vt:lpstr>Example: Optimistic CC</vt:lpstr>
      <vt:lpstr>Example: Optimistic CC</vt:lpstr>
      <vt:lpstr>Example: Optimistic CC</vt:lpstr>
      <vt:lpstr>Comments on Validation</vt:lpstr>
      <vt:lpstr>Overheads in Optimistic CC</vt:lpstr>
      <vt:lpstr>Timestamp-based CC</vt:lpstr>
      <vt:lpstr>Timestamp-based CC</vt:lpstr>
      <vt:lpstr>When txn T wants to READ Object O</vt:lpstr>
      <vt:lpstr>When txn T wants to write Object O</vt:lpstr>
      <vt:lpstr>Timestamp-based CC and Recoverability</vt:lpstr>
      <vt:lpstr>Outline</vt:lpstr>
      <vt:lpstr>Multiversion Concurrency Control</vt:lpstr>
      <vt:lpstr>Multiversion Concurrency Control</vt:lpstr>
      <vt:lpstr>MV + Timestamp Ordering (MVTO)</vt:lpstr>
      <vt:lpstr>Reader txn</vt:lpstr>
      <vt:lpstr>Writer txn</vt:lpstr>
      <vt:lpstr>Bottlenecks</vt:lpstr>
      <vt:lpstr>Improving performance of txn</vt:lpstr>
      <vt:lpstr>Snapshot isolation</vt:lpstr>
      <vt:lpstr>Snapshot isolation</vt:lpstr>
      <vt:lpstr>Write skew – (more concrete) example</vt:lpstr>
      <vt:lpstr>Discussion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CS422 Database systems</dc:title>
  <dc:creator>Dimitra Tsaoussis</dc:creator>
  <cp:lastModifiedBy>Hamish Nicholson</cp:lastModifiedBy>
  <cp:revision>115</cp:revision>
  <dcterms:modified xsi:type="dcterms:W3CDTF">2025-03-10T13:17:29Z</dcterms:modified>
</cp:coreProperties>
</file>